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 snapToObjects="1">
      <p:cViewPr varScale="1">
        <p:scale>
          <a:sx n="95" d="100"/>
          <a:sy n="95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1E440-F704-4248-BE0D-F7D0AA51C68A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3A4F-B1C3-9E45-9952-E9F8F2E41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Aerobic vs. anaerobic </a:t>
            </a:r>
            <a:r>
              <a:rPr lang="en-US" dirty="0" err="1" smtClean="0"/>
              <a:t>conditons</a:t>
            </a:r>
            <a:r>
              <a:rPr lang="en-US" dirty="0" smtClean="0"/>
              <a:t> – how does the</a:t>
            </a:r>
            <a:r>
              <a:rPr lang="en-US" baseline="0" dirty="0" smtClean="0"/>
              <a:t> pathogen respond to iron depletion, used as a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3A4F-B1C3-9E45-9952-E9F8F2E410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51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Iron depletion in anaerobic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3A4F-B1C3-9E45-9952-E9F8F2E410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3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0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2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9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A41B7-B283-B14C-8912-559F44C1085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7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25775" y="141805"/>
            <a:ext cx="1686296" cy="155566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MR-1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6524734" y="2262248"/>
            <a:ext cx="1686296" cy="155566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3811979" y="2262248"/>
            <a:ext cx="1686296" cy="155566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688245" y="2262248"/>
            <a:ext cx="1686296" cy="1555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9648468" y="2262249"/>
            <a:ext cx="1686296" cy="155566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058738" y="1196788"/>
            <a:ext cx="3267753" cy="1205754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972270" y="1452282"/>
            <a:ext cx="622814" cy="863899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0118" y="1428532"/>
            <a:ext cx="932795" cy="833715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96984" y="1089212"/>
            <a:ext cx="3522781" cy="1226969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42047" y="4356847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999565" y="4360805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787060" y="4365287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125775" y="444992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524734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208554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10247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9836404" y="4449927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0554369" y="4449927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424082" y="444992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1334764" y="4455459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674902" y="444992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84248" y="3671047"/>
            <a:ext cx="486685" cy="68382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8" idx="0"/>
          </p:cNvCxnSpPr>
          <p:nvPr/>
        </p:nvCxnSpPr>
        <p:spPr>
          <a:xfrm flipH="1">
            <a:off x="1281954" y="3814947"/>
            <a:ext cx="118869" cy="5458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9" idx="0"/>
          </p:cNvCxnSpPr>
          <p:nvPr/>
        </p:nvCxnSpPr>
        <p:spPr>
          <a:xfrm>
            <a:off x="1833283" y="3671047"/>
            <a:ext cx="236166" cy="6942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29" idx="0"/>
          </p:cNvCxnSpPr>
          <p:nvPr/>
        </p:nvCxnSpPr>
        <p:spPr>
          <a:xfrm flipH="1">
            <a:off x="3957291" y="3576918"/>
            <a:ext cx="282388" cy="87300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655127" y="3671047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20" idx="0"/>
          </p:cNvCxnSpPr>
          <p:nvPr/>
        </p:nvCxnSpPr>
        <p:spPr>
          <a:xfrm>
            <a:off x="4988859" y="3671047"/>
            <a:ext cx="419305" cy="7788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21" idx="0"/>
          </p:cNvCxnSpPr>
          <p:nvPr/>
        </p:nvCxnSpPr>
        <p:spPr>
          <a:xfrm flipH="1">
            <a:off x="6807123" y="3576918"/>
            <a:ext cx="282388" cy="8730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22" idx="0"/>
          </p:cNvCxnSpPr>
          <p:nvPr/>
        </p:nvCxnSpPr>
        <p:spPr>
          <a:xfrm>
            <a:off x="7367882" y="3671047"/>
            <a:ext cx="123061" cy="7788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773331" y="3671047"/>
            <a:ext cx="568635" cy="9497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24" idx="0"/>
          </p:cNvCxnSpPr>
          <p:nvPr/>
        </p:nvCxnSpPr>
        <p:spPr>
          <a:xfrm flipH="1">
            <a:off x="10118793" y="3671047"/>
            <a:ext cx="100972" cy="77888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0554369" y="3671047"/>
            <a:ext cx="391537" cy="941294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28" idx="0"/>
          </p:cNvCxnSpPr>
          <p:nvPr/>
        </p:nvCxnSpPr>
        <p:spPr>
          <a:xfrm>
            <a:off x="10871506" y="3640863"/>
            <a:ext cx="745647" cy="814596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eft Bracket 1"/>
          <p:cNvSpPr/>
          <p:nvPr/>
        </p:nvSpPr>
        <p:spPr>
          <a:xfrm rot="16200000">
            <a:off x="5757901" y="-916033"/>
            <a:ext cx="614725" cy="11857629"/>
          </a:xfrm>
          <a:prstGeom prst="leftBracket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2" idx="1"/>
          </p:cNvCxnSpPr>
          <p:nvPr/>
        </p:nvCxnSpPr>
        <p:spPr>
          <a:xfrm>
            <a:off x="6065264" y="5320144"/>
            <a:ext cx="12807" cy="381409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5798" y="5750204"/>
            <a:ext cx="2502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Ferrous sulfate solution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424082" y="6119536"/>
            <a:ext cx="1171002" cy="38884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24734" y="6119536"/>
            <a:ext cx="843148" cy="38884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90942" y="6508376"/>
            <a:ext cx="207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Anaerobic condition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752598" y="6415271"/>
            <a:ext cx="184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Aerobic condition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6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26341" y="121024"/>
            <a:ext cx="1788459" cy="17346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LB Medium, 10mM </a:t>
            </a:r>
            <a:r>
              <a:rPr lang="en-US" dirty="0" err="1" smtClean="0"/>
              <a:t>fumarate</a:t>
            </a:r>
            <a:r>
              <a:rPr lang="en-US" dirty="0" smtClean="0"/>
              <a:t>, 10mM lactate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8097" y="1082489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x 10</a:t>
            </a:r>
            <a:r>
              <a:rPr lang="en-US" baseline="30000" dirty="0" smtClean="0"/>
              <a:t>7</a:t>
            </a:r>
            <a:r>
              <a:rPr lang="en-US" dirty="0"/>
              <a:t> </a:t>
            </a:r>
            <a:r>
              <a:rPr lang="en-US" dirty="0" smtClean="0"/>
              <a:t>cell aliquots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2718" y="1015254"/>
            <a:ext cx="20036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669742" y="121024"/>
            <a:ext cx="1967752" cy="192293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5ml LB medium, 10mM lactate, 10mM Fe(III) dioxide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444052" y="3095966"/>
            <a:ext cx="1686296" cy="155566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Oval 52"/>
          <p:cNvSpPr/>
          <p:nvPr/>
        </p:nvSpPr>
        <p:spPr>
          <a:xfrm>
            <a:off x="3731297" y="3095966"/>
            <a:ext cx="1686296" cy="155566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Oval 53"/>
          <p:cNvSpPr/>
          <p:nvPr/>
        </p:nvSpPr>
        <p:spPr>
          <a:xfrm>
            <a:off x="607563" y="3095966"/>
            <a:ext cx="1686296" cy="1555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Oval 54"/>
          <p:cNvSpPr/>
          <p:nvPr/>
        </p:nvSpPr>
        <p:spPr>
          <a:xfrm>
            <a:off x="9567786" y="3095967"/>
            <a:ext cx="1686296" cy="155566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Oval 55"/>
          <p:cNvSpPr/>
          <p:nvPr/>
        </p:nvSpPr>
        <p:spPr>
          <a:xfrm>
            <a:off x="161365" y="5190565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918883" y="5194523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706378" y="5199005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5045093" y="5283645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6444052" y="5283645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7127872" y="5283645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7829565" y="5283645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9755722" y="5283645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10473687" y="5283645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4343400" y="5283645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11254082" y="5289177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3594220" y="5283645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503566" y="4504765"/>
            <a:ext cx="486685" cy="68382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68" idx="0"/>
          </p:cNvCxnSpPr>
          <p:nvPr/>
        </p:nvCxnSpPr>
        <p:spPr>
          <a:xfrm flipH="1">
            <a:off x="1201272" y="4648665"/>
            <a:ext cx="118869" cy="5458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9" idx="0"/>
          </p:cNvCxnSpPr>
          <p:nvPr/>
        </p:nvCxnSpPr>
        <p:spPr>
          <a:xfrm>
            <a:off x="1752601" y="4504765"/>
            <a:ext cx="236166" cy="6942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9" idx="0"/>
          </p:cNvCxnSpPr>
          <p:nvPr/>
        </p:nvCxnSpPr>
        <p:spPr>
          <a:xfrm flipH="1">
            <a:off x="3876609" y="4410636"/>
            <a:ext cx="282388" cy="87300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74445" y="4504765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70" idx="0"/>
          </p:cNvCxnSpPr>
          <p:nvPr/>
        </p:nvCxnSpPr>
        <p:spPr>
          <a:xfrm>
            <a:off x="4908177" y="4504765"/>
            <a:ext cx="419305" cy="7788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71" idx="0"/>
          </p:cNvCxnSpPr>
          <p:nvPr/>
        </p:nvCxnSpPr>
        <p:spPr>
          <a:xfrm flipH="1">
            <a:off x="6726441" y="4410636"/>
            <a:ext cx="282388" cy="8730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72" idx="0"/>
          </p:cNvCxnSpPr>
          <p:nvPr/>
        </p:nvCxnSpPr>
        <p:spPr>
          <a:xfrm>
            <a:off x="7287200" y="4504765"/>
            <a:ext cx="123061" cy="7788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692649" y="4504765"/>
            <a:ext cx="568635" cy="9497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74" idx="0"/>
          </p:cNvCxnSpPr>
          <p:nvPr/>
        </p:nvCxnSpPr>
        <p:spPr>
          <a:xfrm flipH="1">
            <a:off x="10038111" y="4504765"/>
            <a:ext cx="100972" cy="77888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0473687" y="4504765"/>
            <a:ext cx="391537" cy="941294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78" idx="0"/>
          </p:cNvCxnSpPr>
          <p:nvPr/>
        </p:nvCxnSpPr>
        <p:spPr>
          <a:xfrm>
            <a:off x="10790824" y="4474581"/>
            <a:ext cx="745647" cy="814596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eft Bracket 79"/>
          <p:cNvSpPr/>
          <p:nvPr/>
        </p:nvSpPr>
        <p:spPr>
          <a:xfrm rot="5400000">
            <a:off x="5833950" y="-2713337"/>
            <a:ext cx="357148" cy="11612670"/>
          </a:xfrm>
          <a:prstGeom prst="leftBracket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stCxn id="13" idx="4"/>
          </p:cNvCxnSpPr>
          <p:nvPr/>
        </p:nvCxnSpPr>
        <p:spPr>
          <a:xfrm flipH="1">
            <a:off x="7597588" y="2043954"/>
            <a:ext cx="56030" cy="87047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38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106</Words>
  <Application>Microsoft Macintosh PowerPoint</Application>
  <PresentationFormat>Widescreen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Simso</dc:creator>
  <cp:lastModifiedBy>Emily Simso</cp:lastModifiedBy>
  <cp:revision>8</cp:revision>
  <dcterms:created xsi:type="dcterms:W3CDTF">2015-11-12T00:12:39Z</dcterms:created>
  <dcterms:modified xsi:type="dcterms:W3CDTF">2015-11-13T08:17:17Z</dcterms:modified>
</cp:coreProperties>
</file>