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48"/>
  </p:normalViewPr>
  <p:slideViewPr>
    <p:cSldViewPr snapToGrid="0" snapToObjects="1">
      <p:cViewPr varScale="1">
        <p:scale>
          <a:sx n="95" d="100"/>
          <a:sy n="95" d="100"/>
        </p:scale>
        <p:origin x="200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1E440-F704-4248-BE0D-F7D0AA51C68A}" type="datetimeFigureOut">
              <a:rPr lang="en-US" smtClean="0"/>
              <a:t>11/15/15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DB3A4F-B1C3-9E45-9952-E9F8F2E41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996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Aerobic vs. anaerobic </a:t>
            </a:r>
            <a:r>
              <a:rPr lang="en-US" dirty="0" err="1" smtClean="0"/>
              <a:t>conditons</a:t>
            </a:r>
            <a:r>
              <a:rPr lang="en-US" dirty="0" smtClean="0"/>
              <a:t> – how does the</a:t>
            </a:r>
            <a:r>
              <a:rPr lang="en-US" baseline="0" dirty="0" smtClean="0"/>
              <a:t> pathogen respond to iron depletion, used as a control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B3A4F-B1C3-9E45-9952-E9F8F2E4105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517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Iron depletion in anaerobic state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B3A4F-B1C3-9E45-9952-E9F8F2E4105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936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A41B7-B283-B14C-8912-559F44C10858}" type="datetimeFigureOut">
              <a:rPr lang="en-US" smtClean="0"/>
              <a:t>11/15/15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1C1-59F5-5B41-BC9C-21588DBF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85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A41B7-B283-B14C-8912-559F44C10858}" type="datetimeFigureOut">
              <a:rPr lang="en-US" smtClean="0"/>
              <a:t>11/15/15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1C1-59F5-5B41-BC9C-21588DBF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703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A41B7-B283-B14C-8912-559F44C10858}" type="datetimeFigureOut">
              <a:rPr lang="en-US" smtClean="0"/>
              <a:t>11/15/15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1C1-59F5-5B41-BC9C-21588DBF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882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A41B7-B283-B14C-8912-559F44C10858}" type="datetimeFigureOut">
              <a:rPr lang="en-US" smtClean="0"/>
              <a:t>11/15/15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1C1-59F5-5B41-BC9C-21588DBF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028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A41B7-B283-B14C-8912-559F44C10858}" type="datetimeFigureOut">
              <a:rPr lang="en-US" smtClean="0"/>
              <a:t>11/15/15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1C1-59F5-5B41-BC9C-21588DBF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390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A41B7-B283-B14C-8912-559F44C10858}" type="datetimeFigureOut">
              <a:rPr lang="en-US" smtClean="0"/>
              <a:t>11/15/15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1C1-59F5-5B41-BC9C-21588DBF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83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A41B7-B283-B14C-8912-559F44C10858}" type="datetimeFigureOut">
              <a:rPr lang="en-US" smtClean="0"/>
              <a:t>11/15/15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1C1-59F5-5B41-BC9C-21588DBF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36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A41B7-B283-B14C-8912-559F44C10858}" type="datetimeFigureOut">
              <a:rPr lang="en-US" smtClean="0"/>
              <a:t>11/15/15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1C1-59F5-5B41-BC9C-21588DBF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968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A41B7-B283-B14C-8912-559F44C10858}" type="datetimeFigureOut">
              <a:rPr lang="en-US" smtClean="0"/>
              <a:t>11/15/15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1C1-59F5-5B41-BC9C-21588DBF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464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A41B7-B283-B14C-8912-559F44C10858}" type="datetimeFigureOut">
              <a:rPr lang="en-US" smtClean="0"/>
              <a:t>11/15/15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1C1-59F5-5B41-BC9C-21588DBF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56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A41B7-B283-B14C-8912-559F44C10858}" type="datetimeFigureOut">
              <a:rPr lang="en-US" smtClean="0"/>
              <a:t>11/15/15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1C1-59F5-5B41-BC9C-21588DBF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425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A41B7-B283-B14C-8912-559F44C10858}" type="datetimeFigureOut">
              <a:rPr lang="en-US" smtClean="0"/>
              <a:t>11/15/15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8A1C1-59F5-5B41-BC9C-21588DBF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076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125775" y="141805"/>
            <a:ext cx="1686296" cy="1555667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MR-1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l 4"/>
          <p:cNvSpPr/>
          <p:nvPr/>
        </p:nvSpPr>
        <p:spPr>
          <a:xfrm>
            <a:off x="6524734" y="2262248"/>
            <a:ext cx="1686296" cy="155566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240 µM treatment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Oval 5"/>
          <p:cNvSpPr/>
          <p:nvPr/>
        </p:nvSpPr>
        <p:spPr>
          <a:xfrm>
            <a:off x="3811979" y="2262248"/>
            <a:ext cx="1686296" cy="1555667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160 µM treatment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Oval 6"/>
          <p:cNvSpPr/>
          <p:nvPr/>
        </p:nvSpPr>
        <p:spPr>
          <a:xfrm>
            <a:off x="688245" y="2262248"/>
            <a:ext cx="1686296" cy="15556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80 µM treatment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Oval 7"/>
          <p:cNvSpPr/>
          <p:nvPr/>
        </p:nvSpPr>
        <p:spPr>
          <a:xfrm>
            <a:off x="9648468" y="2262249"/>
            <a:ext cx="1686296" cy="1555667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320 µM treatment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2058738" y="1196788"/>
            <a:ext cx="3267753" cy="1205754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4972270" y="1452282"/>
            <a:ext cx="622814" cy="863899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20118" y="1428532"/>
            <a:ext cx="932795" cy="833715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696984" y="1089212"/>
            <a:ext cx="3522781" cy="1226969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242047" y="4356847"/>
            <a:ext cx="564777" cy="5109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999565" y="4360805"/>
            <a:ext cx="564777" cy="5109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1787060" y="4365287"/>
            <a:ext cx="564777" cy="5109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5125775" y="4449927"/>
            <a:ext cx="564777" cy="51098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6524734" y="4449927"/>
            <a:ext cx="564777" cy="51098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7208554" y="4449927"/>
            <a:ext cx="564777" cy="51098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910247" y="4449927"/>
            <a:ext cx="564777" cy="51098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9836404" y="4449927"/>
            <a:ext cx="564777" cy="510988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10554369" y="4449927"/>
            <a:ext cx="564777" cy="510988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4424082" y="4449927"/>
            <a:ext cx="564777" cy="51098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11334764" y="4455459"/>
            <a:ext cx="564777" cy="510988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3674902" y="4449927"/>
            <a:ext cx="564777" cy="51098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584248" y="3671047"/>
            <a:ext cx="486685" cy="68382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endCxn id="18" idx="0"/>
          </p:cNvCxnSpPr>
          <p:nvPr/>
        </p:nvCxnSpPr>
        <p:spPr>
          <a:xfrm flipH="1">
            <a:off x="1281954" y="3814947"/>
            <a:ext cx="118869" cy="54585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endCxn id="19" idx="0"/>
          </p:cNvCxnSpPr>
          <p:nvPr/>
        </p:nvCxnSpPr>
        <p:spPr>
          <a:xfrm>
            <a:off x="1833283" y="3671047"/>
            <a:ext cx="236166" cy="69424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endCxn id="29" idx="0"/>
          </p:cNvCxnSpPr>
          <p:nvPr/>
        </p:nvCxnSpPr>
        <p:spPr>
          <a:xfrm flipH="1">
            <a:off x="3957291" y="3576918"/>
            <a:ext cx="282388" cy="873009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4655127" y="3671047"/>
            <a:ext cx="51343" cy="941294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endCxn id="20" idx="0"/>
          </p:cNvCxnSpPr>
          <p:nvPr/>
        </p:nvCxnSpPr>
        <p:spPr>
          <a:xfrm>
            <a:off x="4988859" y="3671047"/>
            <a:ext cx="419305" cy="77888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endCxn id="21" idx="0"/>
          </p:cNvCxnSpPr>
          <p:nvPr/>
        </p:nvCxnSpPr>
        <p:spPr>
          <a:xfrm flipH="1">
            <a:off x="6807123" y="3576918"/>
            <a:ext cx="282388" cy="87300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endCxn id="22" idx="0"/>
          </p:cNvCxnSpPr>
          <p:nvPr/>
        </p:nvCxnSpPr>
        <p:spPr>
          <a:xfrm>
            <a:off x="7367882" y="3671047"/>
            <a:ext cx="123061" cy="77888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7773331" y="3671047"/>
            <a:ext cx="568635" cy="94973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endCxn id="24" idx="0"/>
          </p:cNvCxnSpPr>
          <p:nvPr/>
        </p:nvCxnSpPr>
        <p:spPr>
          <a:xfrm flipH="1">
            <a:off x="10118793" y="3671047"/>
            <a:ext cx="100972" cy="778880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10554369" y="3671047"/>
            <a:ext cx="391537" cy="941294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endCxn id="28" idx="0"/>
          </p:cNvCxnSpPr>
          <p:nvPr/>
        </p:nvCxnSpPr>
        <p:spPr>
          <a:xfrm>
            <a:off x="10871506" y="3640863"/>
            <a:ext cx="745647" cy="814596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Left Bracket 1"/>
          <p:cNvSpPr/>
          <p:nvPr/>
        </p:nvSpPr>
        <p:spPr>
          <a:xfrm rot="16200000">
            <a:off x="5757901" y="-916033"/>
            <a:ext cx="614725" cy="11857629"/>
          </a:xfrm>
          <a:prstGeom prst="leftBracket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stCxn id="2" idx="1"/>
          </p:cNvCxnSpPr>
          <p:nvPr/>
        </p:nvCxnSpPr>
        <p:spPr>
          <a:xfrm>
            <a:off x="6065264" y="5320144"/>
            <a:ext cx="12807" cy="38140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865798" y="5750204"/>
            <a:ext cx="2502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Ferrous sulfate solution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4424082" y="6119536"/>
            <a:ext cx="1171002" cy="38884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6524734" y="6119536"/>
            <a:ext cx="843148" cy="38884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490942" y="6508376"/>
            <a:ext cx="2077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Anaerobic condition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2752598" y="6415271"/>
            <a:ext cx="1844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Aerobic condition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260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07536" y="309283"/>
            <a:ext cx="1788459" cy="1734671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LB Medium, 10mM </a:t>
            </a:r>
            <a:r>
              <a:rPr lang="en-US" dirty="0" err="1" smtClean="0"/>
              <a:t>fumarate</a:t>
            </a:r>
            <a:r>
              <a:rPr lang="en-US" dirty="0" smtClean="0"/>
              <a:t>, 10mM lactate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325993" y="1286043"/>
            <a:ext cx="1992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 x 10</a:t>
            </a:r>
            <a:r>
              <a:rPr lang="en-US" baseline="30000" dirty="0" smtClean="0"/>
              <a:t>7</a:t>
            </a:r>
            <a:r>
              <a:rPr lang="en-US" dirty="0"/>
              <a:t> </a:t>
            </a:r>
            <a:r>
              <a:rPr lang="en-US" dirty="0" smtClean="0"/>
              <a:t>cell aliquots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339788" y="1176618"/>
            <a:ext cx="2003612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4548844" y="213363"/>
            <a:ext cx="1967752" cy="192293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5ml LB medium, 10mM lactate, 10mM Fe(III) dioxide</a:t>
            </a:r>
            <a:endParaRPr lang="en-US" dirty="0"/>
          </a:p>
        </p:txBody>
      </p:sp>
      <p:sp>
        <p:nvSpPr>
          <p:cNvPr id="53" name="Oval 52"/>
          <p:cNvSpPr/>
          <p:nvPr/>
        </p:nvSpPr>
        <p:spPr>
          <a:xfrm>
            <a:off x="4685921" y="2704081"/>
            <a:ext cx="1686296" cy="1555667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160 µM treatment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9" name="Oval 58"/>
          <p:cNvSpPr/>
          <p:nvPr/>
        </p:nvSpPr>
        <p:spPr>
          <a:xfrm>
            <a:off x="5999717" y="4891760"/>
            <a:ext cx="564777" cy="51098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65" name="Oval 64"/>
          <p:cNvSpPr/>
          <p:nvPr/>
        </p:nvSpPr>
        <p:spPr>
          <a:xfrm>
            <a:off x="5298024" y="4891760"/>
            <a:ext cx="564777" cy="51098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7" name="Oval 66"/>
          <p:cNvSpPr/>
          <p:nvPr/>
        </p:nvSpPr>
        <p:spPr>
          <a:xfrm>
            <a:off x="4548844" y="4891760"/>
            <a:ext cx="564777" cy="51098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71" name="Straight Connector 70"/>
          <p:cNvCxnSpPr/>
          <p:nvPr/>
        </p:nvCxnSpPr>
        <p:spPr>
          <a:xfrm flipH="1">
            <a:off x="4831233" y="4018751"/>
            <a:ext cx="282388" cy="873009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5529069" y="4112880"/>
            <a:ext cx="51343" cy="941294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5862801" y="4112880"/>
            <a:ext cx="419305" cy="77888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/>
          <p:cNvCxnSpPr/>
          <p:nvPr/>
        </p:nvCxnSpPr>
        <p:spPr>
          <a:xfrm>
            <a:off x="5529069" y="2220686"/>
            <a:ext cx="0" cy="39188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6564494" y="3507442"/>
            <a:ext cx="2003612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564494" y="3006770"/>
            <a:ext cx="2003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Ferrous sulfate</a:t>
            </a: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8760383" y="2718103"/>
            <a:ext cx="1801906" cy="15786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Final data for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382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924</TotalTime>
  <Words>94</Words>
  <Application>Microsoft Macintosh PowerPoint</Application>
  <PresentationFormat>Widescreen</PresentationFormat>
  <Paragraphs>33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Simso</dc:creator>
  <cp:lastModifiedBy>Emily Simso</cp:lastModifiedBy>
  <cp:revision>10</cp:revision>
  <dcterms:created xsi:type="dcterms:W3CDTF">2015-11-12T00:12:39Z</dcterms:created>
  <dcterms:modified xsi:type="dcterms:W3CDTF">2015-11-15T21:41:52Z</dcterms:modified>
</cp:coreProperties>
</file>