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8"/>
  </p:normalViewPr>
  <p:slideViewPr>
    <p:cSldViewPr snapToGrid="0" snapToObjects="1">
      <p:cViewPr>
        <p:scale>
          <a:sx n="118" d="100"/>
          <a:sy n="118" d="100"/>
        </p:scale>
        <p:origin x="-2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1E440-F704-4248-BE0D-F7D0AA51C68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B3A4F-B1C3-9E45-9952-E9F8F2E41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96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Aerobic vs. anaerobic </a:t>
            </a:r>
            <a:r>
              <a:rPr lang="en-US" dirty="0" err="1" smtClean="0"/>
              <a:t>conditons</a:t>
            </a:r>
            <a:r>
              <a:rPr lang="en-US" dirty="0" smtClean="0"/>
              <a:t> – how does the</a:t>
            </a:r>
            <a:r>
              <a:rPr lang="en-US" baseline="0" dirty="0" smtClean="0"/>
              <a:t> pathogen respond to iron depletion, used as a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3A4F-B1C3-9E45-9952-E9F8F2E410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51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Iron depletion in anaerobic state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B3A4F-B1C3-9E45-9952-E9F8F2E410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3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03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8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2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9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6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2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A41B7-B283-B14C-8912-559F44C108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8A1C1-59F5-5B41-BC9C-21588DBF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07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25775" y="141805"/>
            <a:ext cx="1686296" cy="155566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MR-1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6524734" y="2262248"/>
            <a:ext cx="1686296" cy="155566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3811979" y="2262248"/>
            <a:ext cx="1686296" cy="155566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688245" y="2262248"/>
            <a:ext cx="1686296" cy="15556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9648468" y="2262249"/>
            <a:ext cx="1686296" cy="1555667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320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2058738" y="1196788"/>
            <a:ext cx="3267753" cy="1205754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972270" y="1452282"/>
            <a:ext cx="622814" cy="863899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20118" y="1428532"/>
            <a:ext cx="932795" cy="833715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696984" y="1089212"/>
            <a:ext cx="3522781" cy="1226969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23467" y="4177590"/>
            <a:ext cx="564777" cy="5109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880695" y="4321090"/>
            <a:ext cx="564777" cy="5109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1776349" y="4365287"/>
            <a:ext cx="564777" cy="5109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030307" y="4501793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6320118" y="4321090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7070232" y="4449927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7893597" y="4455459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9431802" y="4321090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0306729" y="4533163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257466" y="4501793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1132463" y="4524410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529590" y="4356847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44902" y="3493769"/>
            <a:ext cx="486685" cy="68382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1163084" y="3775232"/>
            <a:ext cx="118869" cy="5458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813335" y="3713367"/>
            <a:ext cx="236166" cy="69424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3844288" y="3500515"/>
            <a:ext cx="282388" cy="87300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442473" y="3681466"/>
            <a:ext cx="51343" cy="94129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762617" y="3788150"/>
            <a:ext cx="419305" cy="7788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6645321" y="3495912"/>
            <a:ext cx="282388" cy="8730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7229560" y="3684553"/>
            <a:ext cx="123061" cy="7788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625929" y="3711939"/>
            <a:ext cx="568635" cy="9497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9785918" y="3573574"/>
            <a:ext cx="100972" cy="77888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10295847" y="3741224"/>
            <a:ext cx="391537" cy="941294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0611216" y="3788150"/>
            <a:ext cx="745647" cy="814596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Left Bracket 1"/>
          <p:cNvSpPr/>
          <p:nvPr/>
        </p:nvSpPr>
        <p:spPr>
          <a:xfrm rot="16200000">
            <a:off x="5757901" y="-916033"/>
            <a:ext cx="614725" cy="11857629"/>
          </a:xfrm>
          <a:prstGeom prst="leftBracket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2" idx="1"/>
          </p:cNvCxnSpPr>
          <p:nvPr/>
        </p:nvCxnSpPr>
        <p:spPr>
          <a:xfrm>
            <a:off x="6065264" y="5320144"/>
            <a:ext cx="12807" cy="38140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5798" y="5750204"/>
            <a:ext cx="2502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Ferrous sulfate solution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424082" y="6119536"/>
            <a:ext cx="1171002" cy="38884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524734" y="6119536"/>
            <a:ext cx="843148" cy="38884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490942" y="6508376"/>
            <a:ext cx="2077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Anaerobic condition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752598" y="6415271"/>
            <a:ext cx="184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Aerobic condition</a:t>
            </a:r>
            <a:endParaRPr lang="en-US"/>
          </a:p>
        </p:txBody>
      </p:sp>
      <p:cxnSp>
        <p:nvCxnSpPr>
          <p:cNvPr id="34" name="Straight Connector 33"/>
          <p:cNvCxnSpPr>
            <a:stCxn id="7" idx="5"/>
          </p:cNvCxnSpPr>
          <p:nvPr/>
        </p:nvCxnSpPr>
        <p:spPr>
          <a:xfrm>
            <a:off x="2127589" y="3590093"/>
            <a:ext cx="625009" cy="5874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2584204" y="4152113"/>
            <a:ext cx="564777" cy="51098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  <p:cxnSp>
        <p:nvCxnSpPr>
          <p:cNvPr id="38" name="Straight Connector 37"/>
          <p:cNvCxnSpPr>
            <a:stCxn id="6" idx="5"/>
          </p:cNvCxnSpPr>
          <p:nvPr/>
        </p:nvCxnSpPr>
        <p:spPr>
          <a:xfrm>
            <a:off x="5251323" y="3590093"/>
            <a:ext cx="343761" cy="47039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5423203" y="4013422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8044894" y="3423790"/>
            <a:ext cx="484569" cy="84512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8458374" y="4178723"/>
            <a:ext cx="564777" cy="51098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0930542" y="3619621"/>
            <a:ext cx="543964" cy="454372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11386732" y="3896619"/>
            <a:ext cx="564777" cy="510988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260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7536" y="309283"/>
            <a:ext cx="1788459" cy="17346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LB Medium, 10mM </a:t>
            </a:r>
            <a:r>
              <a:rPr lang="en-US" dirty="0" err="1" smtClean="0"/>
              <a:t>fumarate</a:t>
            </a:r>
            <a:r>
              <a:rPr lang="en-US" dirty="0" smtClean="0"/>
              <a:t>, 10mM lactate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25993" y="1286043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x 10</a:t>
            </a:r>
            <a:r>
              <a:rPr lang="en-US" baseline="30000" dirty="0" smtClean="0"/>
              <a:t>7</a:t>
            </a:r>
            <a:r>
              <a:rPr lang="en-US" dirty="0"/>
              <a:t> </a:t>
            </a:r>
            <a:r>
              <a:rPr lang="en-US" dirty="0" smtClean="0"/>
              <a:t>cell aliquots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339788" y="1176618"/>
            <a:ext cx="200361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548844" y="213363"/>
            <a:ext cx="1967752" cy="192293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5ml LB medium, 10mM lactate, 10mM Fe(III) dioxide</a:t>
            </a:r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4685921" y="2704081"/>
            <a:ext cx="1686296" cy="155566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160 µM treatment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9" name="Oval 58"/>
          <p:cNvSpPr/>
          <p:nvPr/>
        </p:nvSpPr>
        <p:spPr>
          <a:xfrm>
            <a:off x="5744938" y="4953393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5" name="Oval 64"/>
          <p:cNvSpPr/>
          <p:nvPr/>
        </p:nvSpPr>
        <p:spPr>
          <a:xfrm>
            <a:off x="5015635" y="4932940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7" name="Oval 66"/>
          <p:cNvSpPr/>
          <p:nvPr/>
        </p:nvSpPr>
        <p:spPr>
          <a:xfrm>
            <a:off x="4266455" y="4677446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71" name="Straight Connector 70"/>
          <p:cNvCxnSpPr/>
          <p:nvPr/>
        </p:nvCxnSpPr>
        <p:spPr>
          <a:xfrm flipH="1">
            <a:off x="4601314" y="3860275"/>
            <a:ext cx="282388" cy="87300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256982" y="4096945"/>
            <a:ext cx="51343" cy="94129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027327" y="4043985"/>
            <a:ext cx="419305" cy="77888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5529069" y="2220686"/>
            <a:ext cx="0" cy="3918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564494" y="3507442"/>
            <a:ext cx="2003612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564494" y="3006770"/>
            <a:ext cx="200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Ferrous sulfate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8760383" y="2718103"/>
            <a:ext cx="1801906" cy="1578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Final data for analysis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854439" y="4080037"/>
            <a:ext cx="51343" cy="941294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378236" y="4697899"/>
            <a:ext cx="564777" cy="5109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382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99</Words>
  <Application>Microsoft Office PowerPoint</Application>
  <PresentationFormat>Custom</PresentationFormat>
  <Paragraphs>38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Simso</dc:creator>
  <cp:lastModifiedBy>Student</cp:lastModifiedBy>
  <cp:revision>13</cp:revision>
  <dcterms:created xsi:type="dcterms:W3CDTF">2015-11-12T00:12:39Z</dcterms:created>
  <dcterms:modified xsi:type="dcterms:W3CDTF">2015-12-11T03:49:55Z</dcterms:modified>
</cp:coreProperties>
</file>