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257" r:id="rId3"/>
    <p:sldId id="265" r:id="rId4"/>
    <p:sldId id="259" r:id="rId5"/>
    <p:sldId id="267" r:id="rId6"/>
    <p:sldId id="275" r:id="rId7"/>
    <p:sldId id="260" r:id="rId8"/>
    <p:sldId id="261" r:id="rId9"/>
    <p:sldId id="268" r:id="rId10"/>
    <p:sldId id="266" r:id="rId11"/>
    <p:sldId id="269" r:id="rId12"/>
    <p:sldId id="278" r:id="rId13"/>
    <p:sldId id="271" r:id="rId14"/>
    <p:sldId id="263" r:id="rId15"/>
    <p:sldId id="264" r:id="rId16"/>
    <p:sldId id="276" r:id="rId17"/>
    <p:sldId id="273" r:id="rId18"/>
    <p:sldId id="270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45E5-C9E0-C44D-94BC-4F28870957AB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A79EC-7F7A-F24E-BDA8-98875D8C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less because:</a:t>
            </a:r>
          </a:p>
          <a:p>
            <a:r>
              <a:rPr lang="en-US" dirty="0" smtClean="0"/>
              <a:t>VC_1738/VC1739</a:t>
            </a:r>
          </a:p>
          <a:p>
            <a:r>
              <a:rPr lang="en-US" dirty="0" smtClean="0"/>
              <a:t>VC_A0015/VC_A0016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A79EC-7F7A-F24E-BDA8-98875D8C9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November 28,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November 28,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mu-bioinformatics.github.io/xmlpipedb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xmlpipedb</a:t>
            </a:r>
            <a:r>
              <a:rPr lang="en-US" dirty="0" smtClean="0"/>
              <a:t> updates and v. cholera export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2944245" cy="1752600"/>
          </a:xfrm>
        </p:spPr>
        <p:txBody>
          <a:bodyPr/>
          <a:lstStyle/>
          <a:p>
            <a:r>
              <a:rPr lang="en-US" dirty="0" smtClean="0"/>
              <a:t>Nicole Anguiano</a:t>
            </a:r>
          </a:p>
          <a:p>
            <a:r>
              <a:rPr lang="en-US" dirty="0" smtClean="0"/>
              <a:t>11/28/16</a:t>
            </a:r>
          </a:p>
          <a:p>
            <a:r>
              <a:rPr lang="en-US" dirty="0" smtClean="0"/>
              <a:t>BIOL 367T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3824" y="3505200"/>
            <a:ext cx="343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 367T: Semester Overview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5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OrderedLocusName</a:t>
            </a:r>
            <a:r>
              <a:rPr lang="en-US" dirty="0" smtClean="0"/>
              <a:t> IDs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886020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XMLPipeDB</a:t>
                      </a:r>
                      <a:r>
                        <a:rPr lang="en-US" dirty="0" smtClean="0"/>
                        <a:t> 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TallyEngine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UniProtXML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TallyEngine</a:t>
                      </a:r>
                      <a:r>
                        <a:rPr lang="en-US" baseline="0" dirty="0" smtClean="0"/>
                        <a:t> (Database)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OriginalRowCounts</a:t>
                      </a:r>
                      <a:r>
                        <a:rPr lang="en-US" dirty="0" smtClean="0"/>
                        <a:t> Table in GDB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654405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 Command:</a:t>
            </a:r>
          </a:p>
          <a:p>
            <a:r>
              <a:rPr lang="en-US" dirty="0" smtClean="0"/>
              <a:t>java –jar xmlpipedb-match-1.1.1.jar “VC_A?[0-9][</a:t>
            </a:r>
            <a:r>
              <a:rPr lang="en-US" dirty="0"/>
              <a:t>0-9</a:t>
            </a:r>
            <a:r>
              <a:rPr lang="en-US" dirty="0" smtClean="0"/>
              <a:t>][</a:t>
            </a:r>
            <a:r>
              <a:rPr lang="en-US" dirty="0"/>
              <a:t>0-9</a:t>
            </a:r>
            <a:r>
              <a:rPr lang="en-US" dirty="0" smtClean="0"/>
              <a:t>][</a:t>
            </a:r>
            <a:r>
              <a:rPr lang="en-US" dirty="0"/>
              <a:t>0-9</a:t>
            </a:r>
            <a:r>
              <a:rPr lang="en-US" dirty="0" smtClean="0"/>
              <a:t>](.1|)” &lt; uniprot-organism%3A243277.xml</a:t>
            </a:r>
          </a:p>
          <a:p>
            <a:endParaRPr lang="en-US" dirty="0"/>
          </a:p>
          <a:p>
            <a:r>
              <a:rPr lang="en-US" dirty="0" smtClean="0"/>
              <a:t>SQL Query:</a:t>
            </a:r>
          </a:p>
          <a:p>
            <a:r>
              <a:rPr lang="en-US" dirty="0"/>
              <a:t>s</a:t>
            </a:r>
            <a:r>
              <a:rPr lang="en-US" dirty="0" smtClean="0"/>
              <a:t>elect count(*) from </a:t>
            </a:r>
            <a:r>
              <a:rPr lang="en-US" dirty="0" err="1" smtClean="0"/>
              <a:t>genenametype</a:t>
            </a:r>
            <a:r>
              <a:rPr lang="en-US" dirty="0" smtClean="0"/>
              <a:t> where type = ‘ordered locus’ and value ~ ‘VC_A?[</a:t>
            </a:r>
            <a:r>
              <a:rPr lang="en-US" dirty="0"/>
              <a:t>0-9][0-9][0-9][0-9</a:t>
            </a:r>
            <a:r>
              <a:rPr lang="en-US" dirty="0" smtClean="0"/>
              <a:t>]’;</a:t>
            </a:r>
          </a:p>
        </p:txBody>
      </p:sp>
    </p:spTree>
    <p:extLst>
      <p:ext uri="{BB962C8B-B14F-4D97-AF65-F5344CB8AC3E}">
        <p14:creationId xmlns:p14="http://schemas.microsoft.com/office/powerpoint/2010/main" val="233063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TallyBuilder</a:t>
            </a:r>
            <a:r>
              <a:rPr lang="en-US" dirty="0" smtClean="0"/>
              <a:t> shows 3,830 Ordered Locus Names.</a:t>
            </a:r>
            <a:endParaRPr lang="en-US" dirty="0"/>
          </a:p>
        </p:txBody>
      </p:sp>
      <p:pic>
        <p:nvPicPr>
          <p:cNvPr id="6" name="Content Placeholder 5" descr="TallyBuilder Resul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6"/>
          <a:stretch/>
        </p:blipFill>
        <p:spPr/>
      </p:pic>
    </p:spTree>
    <p:extLst>
      <p:ext uri="{BB962C8B-B14F-4D97-AF65-F5344CB8AC3E}">
        <p14:creationId xmlns:p14="http://schemas.microsoft.com/office/powerpoint/2010/main" val="167369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discrepancy between the number of IDs is due to formatting in </a:t>
            </a:r>
            <a:r>
              <a:rPr lang="en-US" dirty="0" err="1" smtClean="0"/>
              <a:t>postgres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Postgres</a:t>
            </a:r>
            <a:r>
              <a:rPr lang="en-US" dirty="0" smtClean="0"/>
              <a:t> database, two cells contain two gene IDs each:</a:t>
            </a:r>
          </a:p>
          <a:p>
            <a:pPr lvl="1"/>
            <a:r>
              <a:rPr lang="en-US" dirty="0" smtClean="0"/>
              <a:t>VC_1738/VC_1739</a:t>
            </a:r>
          </a:p>
          <a:p>
            <a:pPr lvl="1"/>
            <a:r>
              <a:rPr lang="en-US" dirty="0" smtClean="0"/>
              <a:t>VC_A0015/VC_A0016</a:t>
            </a:r>
          </a:p>
          <a:p>
            <a:r>
              <a:rPr lang="en-US" dirty="0" smtClean="0"/>
              <a:t>Accounting for those cells returns the same number of </a:t>
            </a:r>
            <a:r>
              <a:rPr lang="en-US" dirty="0" err="1" smtClean="0"/>
              <a:t>OrderedLocusName</a:t>
            </a:r>
            <a:r>
              <a:rPr lang="en-US" dirty="0" smtClean="0"/>
              <a:t> IDs as returned from match and the GDB: 3832. </a:t>
            </a:r>
          </a:p>
          <a:p>
            <a:r>
              <a:rPr lang="en-US" dirty="0" smtClean="0"/>
              <a:t>The SQL command accounts for the one value that contains a “.1”.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1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XMLPipeDB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allows for the building of relational databases from an XML schema.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XMLPipeDB</a:t>
            </a:r>
            <a:r>
              <a:rPr lang="en-US" dirty="0" smtClean="0">
                <a:solidFill>
                  <a:srgbClr val="BFBFBF"/>
                </a:solidFill>
              </a:rPr>
              <a:t> and </a:t>
            </a:r>
            <a:r>
              <a:rPr lang="en-US" dirty="0" err="1" smtClean="0">
                <a:solidFill>
                  <a:srgbClr val="BFBFBF"/>
                </a:solidFill>
              </a:rPr>
              <a:t>GODBPostProcessor</a:t>
            </a:r>
            <a:r>
              <a:rPr lang="en-US" dirty="0" smtClean="0">
                <a:solidFill>
                  <a:srgbClr val="BFBFBF"/>
                </a:solidFill>
              </a:rPr>
              <a:t> were utilized 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update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GMBuilder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to allow for a new export.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export of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V. </a:t>
            </a:r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</a:rPr>
              <a:t>cholerae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was performed and vetted for confidence.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Following the export, changes were made to the </a:t>
            </a:r>
            <a:r>
              <a:rPr lang="en-US" dirty="0" err="1"/>
              <a:t>XMLPipeDB</a:t>
            </a:r>
            <a:r>
              <a:rPr lang="en-US" dirty="0"/>
              <a:t> </a:t>
            </a:r>
            <a:r>
              <a:rPr lang="en-US" dirty="0" smtClean="0"/>
              <a:t>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8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XMLPipeDB</a:t>
            </a:r>
            <a:r>
              <a:rPr lang="en-US" dirty="0" smtClean="0"/>
              <a:t> website was converted to Jekyll.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XMLPipeDB</a:t>
            </a:r>
            <a:r>
              <a:rPr lang="en-US" dirty="0" smtClean="0"/>
              <a:t> website was initially using Ant and Maven.</a:t>
            </a:r>
          </a:p>
          <a:p>
            <a:r>
              <a:rPr lang="en-US" dirty="0" smtClean="0"/>
              <a:t>The content of the site was ported over to Jekyll.</a:t>
            </a:r>
          </a:p>
          <a:p>
            <a:pPr lvl="1"/>
            <a:r>
              <a:rPr lang="en-US" dirty="0" smtClean="0"/>
              <a:t>Also fixed out of date links.</a:t>
            </a:r>
          </a:p>
          <a:p>
            <a:r>
              <a:rPr lang="en-US" dirty="0" smtClean="0"/>
              <a:t>The site is now being hosted on </a:t>
            </a:r>
            <a:r>
              <a:rPr lang="en-US" dirty="0" err="1" smtClean="0"/>
              <a:t>github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hlinkClick r:id="rId2"/>
              </a:rPr>
              <a:t>http://lmu-bioinformatics.github.io/xmlpipedb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 redirect from the current webpage to the </a:t>
            </a:r>
            <a:r>
              <a:rPr lang="en-US" dirty="0" err="1" smtClean="0"/>
              <a:t>github</a:t>
            </a:r>
            <a:r>
              <a:rPr lang="en-US" dirty="0" smtClean="0"/>
              <a:t> site is planned.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2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SchemaSpy</a:t>
            </a:r>
            <a:r>
              <a:rPr lang="en-US" dirty="0" smtClean="0"/>
              <a:t> representation of </a:t>
            </a:r>
            <a:r>
              <a:rPr lang="en-US" dirty="0" err="1" smtClean="0"/>
              <a:t>GMBuilder</a:t>
            </a:r>
            <a:r>
              <a:rPr lang="en-US" dirty="0" smtClean="0"/>
              <a:t> was updated.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SchemaSpy</a:t>
            </a:r>
            <a:r>
              <a:rPr lang="en-US" dirty="0" smtClean="0"/>
              <a:t> generates a visual representation of a database schema, outputted in html. </a:t>
            </a:r>
          </a:p>
          <a:p>
            <a:pPr lvl="1"/>
            <a:r>
              <a:rPr lang="en-US" dirty="0" smtClean="0"/>
              <a:t>Also detects any anomalies that may be present.</a:t>
            </a:r>
          </a:p>
          <a:p>
            <a:r>
              <a:rPr lang="en-US" dirty="0" err="1" smtClean="0"/>
              <a:t>SchemaSpy</a:t>
            </a:r>
            <a:r>
              <a:rPr lang="en-US" dirty="0" smtClean="0"/>
              <a:t> was run on the newly updated GO OBO-XML and </a:t>
            </a:r>
            <a:r>
              <a:rPr lang="en-US" dirty="0" err="1" smtClean="0"/>
              <a:t>GMBuilder</a:t>
            </a:r>
            <a:r>
              <a:rPr lang="en-US" dirty="0" smtClean="0"/>
              <a:t> databases, and the content was placed on the website.</a:t>
            </a:r>
          </a:p>
          <a:p>
            <a:r>
              <a:rPr lang="en-US" dirty="0" smtClean="0"/>
              <a:t>Documentation was also written for </a:t>
            </a:r>
            <a:r>
              <a:rPr lang="en-US" dirty="0" err="1" smtClean="0"/>
              <a:t>SchemaSpy</a:t>
            </a:r>
            <a:r>
              <a:rPr lang="en-US" dirty="0" smtClean="0"/>
              <a:t>, to allow for ease of use the next time it is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945" b="34945"/>
          <a:stretch>
            <a:fillRect/>
          </a:stretch>
        </p:blipFill>
        <p:spPr>
          <a:xfrm>
            <a:off x="217593" y="1048610"/>
            <a:ext cx="8865688" cy="5253741"/>
          </a:xfrm>
        </p:spPr>
      </p:pic>
    </p:spTree>
    <p:extLst>
      <p:ext uri="{BB962C8B-B14F-4D97-AF65-F5344CB8AC3E}">
        <p14:creationId xmlns:p14="http://schemas.microsoft.com/office/powerpoint/2010/main" val="361366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XMLPipeDB</a:t>
            </a:r>
            <a:r>
              <a:rPr lang="en-US" dirty="0" smtClean="0"/>
              <a:t> provides a series of tools that allow a building of relational databases from an XML schema.</a:t>
            </a:r>
          </a:p>
          <a:p>
            <a:r>
              <a:rPr lang="en-US" dirty="0" err="1" smtClean="0"/>
              <a:t>XMLPipeDB</a:t>
            </a:r>
            <a:r>
              <a:rPr lang="en-US" dirty="0" smtClean="0"/>
              <a:t> and </a:t>
            </a:r>
            <a:r>
              <a:rPr lang="en-US" dirty="0" err="1" smtClean="0"/>
              <a:t>GODBPostProcessor</a:t>
            </a:r>
            <a:r>
              <a:rPr lang="en-US" dirty="0" smtClean="0"/>
              <a:t> were used to add in the new element that was preventing </a:t>
            </a:r>
            <a:r>
              <a:rPr lang="en-US" dirty="0" err="1" smtClean="0"/>
              <a:t>GMBuilder</a:t>
            </a:r>
            <a:r>
              <a:rPr lang="en-US" dirty="0" smtClean="0"/>
              <a:t> from processing the Gene Ontology OBO-XML files.</a:t>
            </a:r>
          </a:p>
          <a:p>
            <a:r>
              <a:rPr lang="en-US" dirty="0" smtClean="0"/>
              <a:t>A new export of </a:t>
            </a: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i="1" dirty="0" smtClean="0"/>
              <a:t> </a:t>
            </a:r>
            <a:r>
              <a:rPr lang="en-US" dirty="0" smtClean="0"/>
              <a:t>was performed and vetted.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XMLPipeDB</a:t>
            </a:r>
            <a:r>
              <a:rPr lang="en-US" dirty="0" smtClean="0"/>
              <a:t> website was converted to Jekyll and migrated to a </a:t>
            </a:r>
            <a:r>
              <a:rPr lang="en-US" dirty="0" err="1" smtClean="0"/>
              <a:t>github</a:t>
            </a:r>
            <a:r>
              <a:rPr lang="en-US" dirty="0" smtClean="0"/>
              <a:t> domain.</a:t>
            </a:r>
          </a:p>
          <a:p>
            <a:r>
              <a:rPr lang="en-US" dirty="0" smtClean="0"/>
              <a:t>The documentation was updated for </a:t>
            </a:r>
            <a:r>
              <a:rPr lang="en-US" dirty="0" err="1" smtClean="0"/>
              <a:t>SchemaSpy</a:t>
            </a:r>
            <a:r>
              <a:rPr lang="en-US" dirty="0" smtClean="0"/>
              <a:t> and </a:t>
            </a:r>
            <a:r>
              <a:rPr lang="en-US" dirty="0" err="1" smtClean="0"/>
              <a:t>GMBuilder</a:t>
            </a:r>
            <a:r>
              <a:rPr lang="en-US" dirty="0" smtClean="0"/>
              <a:t> to allow for easier updating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33484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Kam</a:t>
            </a:r>
            <a:r>
              <a:rPr lang="en-US" dirty="0" smtClean="0"/>
              <a:t> D. </a:t>
            </a:r>
            <a:r>
              <a:rPr lang="en-US" dirty="0" err="1" smtClean="0"/>
              <a:t>Dahlquist</a:t>
            </a:r>
            <a:endParaRPr lang="en-US" dirty="0" smtClean="0"/>
          </a:p>
          <a:p>
            <a:r>
              <a:rPr lang="en-US" dirty="0" smtClean="0"/>
              <a:t>Dr. John David N. </a:t>
            </a:r>
            <a:r>
              <a:rPr lang="en-US" dirty="0" err="1" smtClean="0"/>
              <a:t>Dionisio</a:t>
            </a:r>
            <a:endParaRPr lang="en-US" dirty="0" smtClean="0"/>
          </a:p>
          <a:p>
            <a:r>
              <a:rPr lang="en-US" dirty="0" smtClean="0"/>
              <a:t>LMU</a:t>
            </a:r>
          </a:p>
          <a:p>
            <a:r>
              <a:rPr lang="en-US" dirty="0" smtClean="0"/>
              <a:t>All of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3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XMLPipeDB</a:t>
            </a:r>
            <a:r>
              <a:rPr lang="en-US" dirty="0" smtClean="0"/>
              <a:t> </a:t>
            </a:r>
            <a:r>
              <a:rPr lang="en-US" dirty="0" err="1" smtClean="0"/>
              <a:t>Github</a:t>
            </a:r>
            <a:r>
              <a:rPr lang="en-US" dirty="0" smtClean="0"/>
              <a:t>: https</a:t>
            </a:r>
            <a:r>
              <a:rPr lang="en-US" dirty="0"/>
              <a:t>://github.com/lmu-bioinformatics/</a:t>
            </a:r>
            <a:r>
              <a:rPr lang="en-US" dirty="0" smtClean="0"/>
              <a:t>xmlpipedb</a:t>
            </a:r>
          </a:p>
          <a:p>
            <a:r>
              <a:rPr lang="en-US" dirty="0" smtClean="0">
                <a:solidFill>
                  <a:srgbClr val="292934"/>
                </a:solidFill>
              </a:rPr>
              <a:t>SchemaSpy: http</a:t>
            </a:r>
            <a:r>
              <a:rPr lang="en-US" dirty="0">
                <a:solidFill>
                  <a:srgbClr val="292934"/>
                </a:solidFill>
              </a:rPr>
              <a:t>://schemaspy.sourceforge.net</a:t>
            </a:r>
            <a:r>
              <a:rPr lang="en-US" dirty="0" smtClean="0">
                <a:solidFill>
                  <a:srgbClr val="292934"/>
                </a:solidFill>
              </a:rPr>
              <a:t>/</a:t>
            </a:r>
          </a:p>
          <a:p>
            <a:r>
              <a:rPr lang="en-US" dirty="0" smtClean="0"/>
              <a:t>BIOL </a:t>
            </a:r>
            <a:r>
              <a:rPr lang="en-US" dirty="0"/>
              <a:t>367 </a:t>
            </a:r>
            <a:r>
              <a:rPr lang="en-US" dirty="0" smtClean="0"/>
              <a:t>Wiki: https</a:t>
            </a:r>
            <a:r>
              <a:rPr lang="en-US" dirty="0"/>
              <a:t>://</a:t>
            </a:r>
            <a:r>
              <a:rPr lang="en-US" dirty="0" err="1"/>
              <a:t>xmlpipedb.cs.lmu.edu</a:t>
            </a:r>
            <a:r>
              <a:rPr lang="en-US" dirty="0"/>
              <a:t>/</a:t>
            </a:r>
            <a:r>
              <a:rPr lang="en-US" dirty="0" err="1"/>
              <a:t>biodb</a:t>
            </a:r>
            <a:r>
              <a:rPr lang="en-US" dirty="0"/>
              <a:t>/fall2015/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 smtClean="0"/>
              <a:t>Main_Page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5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XMLPipeDB</a:t>
            </a:r>
            <a:r>
              <a:rPr lang="en-US" dirty="0" smtClean="0"/>
              <a:t> allows for the building of relational databases from an XML schema.</a:t>
            </a:r>
            <a:endParaRPr lang="en-US" dirty="0"/>
          </a:p>
          <a:p>
            <a:r>
              <a:rPr lang="en-US" dirty="0" err="1" smtClean="0"/>
              <a:t>XMLPipeDB</a:t>
            </a:r>
            <a:r>
              <a:rPr lang="en-US" dirty="0" smtClean="0"/>
              <a:t> and </a:t>
            </a:r>
            <a:r>
              <a:rPr lang="en-US" dirty="0" err="1" smtClean="0"/>
              <a:t>GODBPostProcessor</a:t>
            </a:r>
            <a:r>
              <a:rPr lang="en-US" dirty="0" smtClean="0"/>
              <a:t> were utilized to update </a:t>
            </a:r>
            <a:r>
              <a:rPr lang="en-US" dirty="0" err="1" smtClean="0"/>
              <a:t>GMBuilder</a:t>
            </a:r>
            <a:r>
              <a:rPr lang="en-US" dirty="0" smtClean="0"/>
              <a:t> to allow for a new export.</a:t>
            </a:r>
          </a:p>
          <a:p>
            <a:r>
              <a:rPr lang="en-US" dirty="0" smtClean="0"/>
              <a:t>A new export of </a:t>
            </a: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 was performed and vetted for confidence.</a:t>
            </a:r>
            <a:endParaRPr lang="en-US" i="1" dirty="0" smtClean="0"/>
          </a:p>
          <a:p>
            <a:r>
              <a:rPr lang="en-US" dirty="0" smtClean="0"/>
              <a:t>Following the export, changes were made to the </a:t>
            </a:r>
            <a:r>
              <a:rPr lang="en-US" dirty="0" err="1" smtClean="0"/>
              <a:t>XMLPipeDB</a:t>
            </a:r>
            <a:r>
              <a:rPr lang="en-US" dirty="0" smtClean="0"/>
              <a:t> website.</a:t>
            </a:r>
          </a:p>
        </p:txBody>
      </p:sp>
    </p:spTree>
    <p:extLst>
      <p:ext uri="{BB962C8B-B14F-4D97-AF65-F5344CB8AC3E}">
        <p14:creationId xmlns:p14="http://schemas.microsoft.com/office/powerpoint/2010/main" val="238424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9731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XMLPipeDB</a:t>
            </a:r>
            <a:r>
              <a:rPr lang="en-US" dirty="0" smtClean="0"/>
              <a:t> allows for the building of relational databases from an XML schema.</a:t>
            </a:r>
            <a:endParaRPr lang="en-US" dirty="0"/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XMLPipeDB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GODBPostProcessor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were utilized to update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GMBuilder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to allow for a new export.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export of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V. </a:t>
            </a:r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</a:rPr>
              <a:t>cholerae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was performed and vetted for confidence.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Following the export, changes were made to the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XMLPipeDB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website and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419286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XMLPipeDB</a:t>
            </a:r>
            <a:r>
              <a:rPr lang="en-US" dirty="0" smtClean="0"/>
              <a:t> provides a series of tools for manipulating XML data.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XSD2DB: Converts an XML Schema Definition (XSD) or Document Type Definition (DTD) to an SQL file.</a:t>
            </a:r>
          </a:p>
          <a:p>
            <a:r>
              <a:rPr lang="en-US" dirty="0" err="1" smtClean="0"/>
              <a:t>GODBPostProcessor</a:t>
            </a:r>
            <a:r>
              <a:rPr lang="en-US" dirty="0" smtClean="0"/>
              <a:t>: Edits the output of XSD2DB for use with </a:t>
            </a:r>
            <a:r>
              <a:rPr lang="en-US" dirty="0" err="1" smtClean="0"/>
              <a:t>GMBuilder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Match Utility: Used to vet exported Gene Databases before they are used in </a:t>
            </a:r>
            <a:r>
              <a:rPr lang="en-US" dirty="0" err="1" smtClean="0"/>
              <a:t>GenMAPP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XMLPipeDB</a:t>
            </a:r>
            <a:r>
              <a:rPr lang="en-US" dirty="0" smtClean="0"/>
              <a:t> Utilities: A set of tools for manipulating databases using hibernate.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3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XMLPipeDB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allows for the building of relational databases from an XML schema.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/>
              <a:t>XMLPipeDB</a:t>
            </a:r>
            <a:r>
              <a:rPr lang="en-US" dirty="0" smtClean="0"/>
              <a:t> and </a:t>
            </a:r>
            <a:r>
              <a:rPr lang="en-US" dirty="0" err="1" smtClean="0"/>
              <a:t>GODBPostProcessor</a:t>
            </a:r>
            <a:r>
              <a:rPr lang="en-US" dirty="0" smtClean="0"/>
              <a:t> were utilized to update </a:t>
            </a:r>
            <a:r>
              <a:rPr lang="en-US" dirty="0" err="1" smtClean="0"/>
              <a:t>GMBuilder</a:t>
            </a:r>
            <a:r>
              <a:rPr lang="en-US" dirty="0" smtClean="0"/>
              <a:t> to allow for a new export.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 new export of </a:t>
            </a:r>
            <a:r>
              <a:rPr lang="en-US" i="1" dirty="0" smtClean="0">
                <a:solidFill>
                  <a:srgbClr val="BFBFBF"/>
                </a:solidFill>
              </a:rPr>
              <a:t>V. </a:t>
            </a:r>
            <a:r>
              <a:rPr lang="en-US" i="1" dirty="0" err="1" smtClean="0">
                <a:solidFill>
                  <a:srgbClr val="BFBFBF"/>
                </a:solidFill>
              </a:rPr>
              <a:t>cholerae</a:t>
            </a:r>
            <a:r>
              <a:rPr lang="en-US" dirty="0" smtClean="0">
                <a:solidFill>
                  <a:srgbClr val="BFBFBF"/>
                </a:solidFill>
              </a:rPr>
              <a:t> was performed and vetted for confidence.</a:t>
            </a:r>
            <a:endParaRPr lang="en-US" i="1" dirty="0" smtClean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</a:rPr>
              <a:t>Following the export, changes were made to the </a:t>
            </a:r>
            <a:r>
              <a:rPr lang="en-US" dirty="0" err="1">
                <a:solidFill>
                  <a:srgbClr val="BFBFBF"/>
                </a:solidFill>
              </a:rPr>
              <a:t>XMLPipeDB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website.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unexpected error occurred upon attempting export.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15" r="-3015"/>
          <a:stretch>
            <a:fillRect/>
          </a:stretch>
        </p:blipFill>
        <p:spPr>
          <a:xfrm>
            <a:off x="457200" y="1668463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189010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GMBuilder</a:t>
            </a:r>
            <a:r>
              <a:rPr lang="en-US" dirty="0" smtClean="0"/>
              <a:t> needed to be updated to allow for a new export of </a:t>
            </a: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GMBuilder</a:t>
            </a:r>
            <a:r>
              <a:rPr lang="en-US" dirty="0" smtClean="0"/>
              <a:t> failed to process the GO OBO-XML files due to a change in the schema.  </a:t>
            </a:r>
          </a:p>
          <a:p>
            <a:pPr lvl="1"/>
            <a:r>
              <a:rPr lang="en-US" dirty="0" smtClean="0"/>
              <a:t>It contained a single new term: “</a:t>
            </a:r>
            <a:r>
              <a:rPr lang="en-US" dirty="0" err="1" smtClean="0"/>
              <a:t>holds_over_chain</a:t>
            </a:r>
            <a:r>
              <a:rPr lang="en-US" dirty="0" smtClean="0"/>
              <a:t>”. </a:t>
            </a:r>
          </a:p>
          <a:p>
            <a:r>
              <a:rPr lang="en-US" dirty="0" smtClean="0"/>
              <a:t>To update </a:t>
            </a:r>
            <a:r>
              <a:rPr lang="en-US" dirty="0" err="1" smtClean="0"/>
              <a:t>GMBuilder</a:t>
            </a:r>
            <a:r>
              <a:rPr lang="en-US" dirty="0" smtClean="0"/>
              <a:t> to allow for the new term, xsd2db would need to be run on the new </a:t>
            </a:r>
            <a:r>
              <a:rPr lang="en-US" dirty="0" err="1" smtClean="0"/>
              <a:t>dtd</a:t>
            </a:r>
            <a:r>
              <a:rPr lang="en-US" dirty="0" smtClean="0"/>
              <a:t> schema for the OBO-XML file.</a:t>
            </a:r>
          </a:p>
          <a:p>
            <a:r>
              <a:rPr lang="en-US" dirty="0" smtClean="0"/>
              <a:t>GO is no longer linking to their </a:t>
            </a:r>
            <a:r>
              <a:rPr lang="en-US" dirty="0" err="1" smtClean="0"/>
              <a:t>dtd</a:t>
            </a:r>
            <a:r>
              <a:rPr lang="en-US" dirty="0" smtClean="0"/>
              <a:t> schema. </a:t>
            </a:r>
          </a:p>
          <a:p>
            <a:pPr lvl="1"/>
            <a:r>
              <a:rPr lang="en-US" dirty="0" smtClean="0"/>
              <a:t>As a result, edits would need to be performed manually on an old copy of the schema.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6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XSD2DB and </a:t>
            </a:r>
            <a:r>
              <a:rPr lang="en-US" dirty="0" err="1" smtClean="0"/>
              <a:t>GODBPostProcessor</a:t>
            </a:r>
            <a:r>
              <a:rPr lang="en-US" dirty="0" smtClean="0"/>
              <a:t> allowed for updates to the </a:t>
            </a:r>
            <a:r>
              <a:rPr lang="en-US" dirty="0" err="1" smtClean="0"/>
              <a:t>dtd</a:t>
            </a:r>
            <a:r>
              <a:rPr lang="en-US" dirty="0" smtClean="0"/>
              <a:t> schema.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existing copy of the DTD contained on </a:t>
            </a:r>
            <a:r>
              <a:rPr lang="en-US" dirty="0" err="1" smtClean="0"/>
              <a:t>github</a:t>
            </a:r>
            <a:r>
              <a:rPr lang="en-US" dirty="0" smtClean="0"/>
              <a:t> was edited to add the new element. </a:t>
            </a:r>
          </a:p>
          <a:p>
            <a:r>
              <a:rPr lang="en-US" dirty="0" smtClean="0"/>
              <a:t>XSD2DB was run on the new schema, and outputted a series of files that needed further processing by </a:t>
            </a:r>
            <a:r>
              <a:rPr lang="en-US" dirty="0" err="1" smtClean="0"/>
              <a:t>GODBPostProcessor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Following processing, a jar file could be built from the output of XSD2DB. </a:t>
            </a:r>
          </a:p>
          <a:p>
            <a:pPr lvl="1"/>
            <a:r>
              <a:rPr lang="en-US" dirty="0" smtClean="0"/>
              <a:t>The jar replaced </a:t>
            </a:r>
            <a:r>
              <a:rPr lang="en-US" dirty="0" err="1" smtClean="0"/>
              <a:t>godb.jar</a:t>
            </a:r>
            <a:r>
              <a:rPr lang="en-US" dirty="0" smtClean="0"/>
              <a:t> in </a:t>
            </a:r>
            <a:r>
              <a:rPr lang="en-US" dirty="0" err="1" smtClean="0"/>
              <a:t>GMBuilder</a:t>
            </a:r>
            <a:r>
              <a:rPr lang="en-US" dirty="0" smtClean="0"/>
              <a:t>, and a .</a:t>
            </a:r>
            <a:r>
              <a:rPr lang="en-US" dirty="0" err="1" smtClean="0"/>
              <a:t>sql</a:t>
            </a:r>
            <a:r>
              <a:rPr lang="en-US" dirty="0" smtClean="0"/>
              <a:t> file produced by </a:t>
            </a:r>
            <a:r>
              <a:rPr lang="en-US" dirty="0" err="1" smtClean="0"/>
              <a:t>GODBPostProcessor</a:t>
            </a:r>
            <a:r>
              <a:rPr lang="en-US" dirty="0" smtClean="0"/>
              <a:t> replaced </a:t>
            </a:r>
            <a:r>
              <a:rPr lang="en-US" dirty="0" err="1" smtClean="0"/>
              <a:t>godb.sql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Documentation on this process was written and posted on the wiki.</a:t>
            </a:r>
          </a:p>
        </p:txBody>
      </p:sp>
    </p:spTree>
    <p:extLst>
      <p:ext uri="{BB962C8B-B14F-4D97-AF65-F5344CB8AC3E}">
        <p14:creationId xmlns:p14="http://schemas.microsoft.com/office/powerpoint/2010/main" val="79204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XMLPipeDB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allows for the building of relational databases from an XML schema.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XMLPipeDB</a:t>
            </a:r>
            <a:r>
              <a:rPr lang="en-US" dirty="0" smtClean="0">
                <a:solidFill>
                  <a:srgbClr val="BFBFBF"/>
                </a:solidFill>
              </a:rPr>
              <a:t> and </a:t>
            </a:r>
            <a:r>
              <a:rPr lang="en-US" dirty="0" err="1" smtClean="0">
                <a:solidFill>
                  <a:srgbClr val="BFBFBF"/>
                </a:solidFill>
              </a:rPr>
              <a:t>GODBPostProcessor</a:t>
            </a:r>
            <a:r>
              <a:rPr lang="en-US" dirty="0" smtClean="0">
                <a:solidFill>
                  <a:srgbClr val="BFBFBF"/>
                </a:solidFill>
              </a:rPr>
              <a:t> were utilized to update </a:t>
            </a:r>
            <a:r>
              <a:rPr lang="en-US" dirty="0" err="1" smtClean="0">
                <a:solidFill>
                  <a:srgbClr val="BFBFBF"/>
                </a:solidFill>
              </a:rPr>
              <a:t>GMBuilder</a:t>
            </a:r>
            <a:r>
              <a:rPr lang="en-US" dirty="0" smtClean="0">
                <a:solidFill>
                  <a:srgbClr val="BFBFBF"/>
                </a:solidFill>
              </a:rPr>
              <a:t> to allow for a new export.</a:t>
            </a:r>
          </a:p>
          <a:p>
            <a:r>
              <a:rPr lang="en-US" dirty="0" smtClean="0"/>
              <a:t>A new export of </a:t>
            </a: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 was performed and vetted for confidence.</a:t>
            </a:r>
            <a:endParaRPr lang="en-US" i="1" dirty="0" smtClean="0"/>
          </a:p>
          <a:p>
            <a:r>
              <a:rPr lang="en-US" dirty="0">
                <a:solidFill>
                  <a:srgbClr val="BFBFBF"/>
                </a:solidFill>
              </a:rPr>
              <a:t>Following the export, changes were made to the </a:t>
            </a:r>
            <a:r>
              <a:rPr lang="en-US" dirty="0" err="1">
                <a:solidFill>
                  <a:srgbClr val="BFBFBF"/>
                </a:solidFill>
              </a:rPr>
              <a:t>XMLPipeDB</a:t>
            </a: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website.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76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322</TotalTime>
  <Words>1075</Words>
  <Application>Microsoft Macintosh PowerPoint</Application>
  <PresentationFormat>On-screen Show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xmlpipedb updates and v. cholera export</vt:lpstr>
      <vt:lpstr>Outline</vt:lpstr>
      <vt:lpstr>Outline</vt:lpstr>
      <vt:lpstr>XMLPipeDB provides a series of tools for manipulating XML data.</vt:lpstr>
      <vt:lpstr>Outline</vt:lpstr>
      <vt:lpstr>An unexpected error occurred upon attempting export.</vt:lpstr>
      <vt:lpstr>GMBuilder needed to be updated to allow for a new export of V. cholerae.</vt:lpstr>
      <vt:lpstr>XSD2DB and GODBPostProcessor allowed for updates to the dtd schema.</vt:lpstr>
      <vt:lpstr>Outline</vt:lpstr>
      <vt:lpstr>OrderedLocusName IDs</vt:lpstr>
      <vt:lpstr>TallyBuilder shows 3,830 Ordered Locus Names.</vt:lpstr>
      <vt:lpstr>The discrepancy between the number of IDs is due to formatting in postgres. </vt:lpstr>
      <vt:lpstr>Outline</vt:lpstr>
      <vt:lpstr>The XMLPipeDB website was converted to Jekyll.</vt:lpstr>
      <vt:lpstr>The SchemaSpy representation of GMBuilder was updated.</vt:lpstr>
      <vt:lpstr>PowerPoint Presentation</vt:lpstr>
      <vt:lpstr>Summary</vt:lpstr>
      <vt:lpstr>Acknowledgements</vt:lpstr>
      <vt:lpstr>References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TITLE!</dc:title>
  <dc:creator>Nicole Anguiano</dc:creator>
  <cp:lastModifiedBy>Nicole Anguiano</cp:lastModifiedBy>
  <cp:revision>17</cp:revision>
  <dcterms:created xsi:type="dcterms:W3CDTF">2016-11-28T17:46:40Z</dcterms:created>
  <dcterms:modified xsi:type="dcterms:W3CDTF">2016-11-28T23:36:08Z</dcterms:modified>
</cp:coreProperties>
</file>