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71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8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5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3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99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7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4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04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49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44326-3D9B-4664-91DB-09EBC47EC28E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90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180053"/>
              </p:ext>
            </p:extLst>
          </p:nvPr>
        </p:nvGraphicFramePr>
        <p:xfrm>
          <a:off x="457200" y="1600200"/>
          <a:ext cx="8297778" cy="4131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5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5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5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100" dirty="0" smtClean="0">
                          <a:solidFill>
                            <a:schemeClr val="bg1"/>
                          </a:solidFill>
                          <a:effectLst/>
                        </a:rPr>
                        <a:t>ANOVA</a:t>
                      </a:r>
                      <a:endParaRPr lang="en-US" sz="2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WT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Your Strain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p 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2485</a:t>
                      </a:r>
                      <a:r>
                        <a:rPr lang="en-US" sz="18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(40.2%)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1609 (26.0%)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885 (14.3%)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0.0001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457 (7.4%)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Benjamini</a:t>
                      </a:r>
                      <a:r>
                        <a:rPr lang="en-US" sz="1800" baseline="0" smtClean="0">
                          <a:effectLst/>
                        </a:rPr>
                        <a:t> &amp; </a:t>
                      </a:r>
                      <a:r>
                        <a:rPr lang="en-US" sz="1800" smtClean="0">
                          <a:effectLst/>
                        </a:rPr>
                        <a:t>Hochberg-corrected </a:t>
                      </a:r>
                      <a:r>
                        <a:rPr lang="en-US" sz="1800" dirty="0" smtClean="0">
                          <a:effectLst/>
                        </a:rPr>
                        <a:t>p 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number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1766 (28.5%)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Bonferroni-corrected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p </a:t>
                      </a:r>
                      <a:r>
                        <a:rPr lang="en-US" sz="1800" dirty="0" smtClean="0">
                          <a:effectLst/>
                        </a:rPr>
                        <a:t>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number (%)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209 (3.4%)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7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61</Words>
  <Application>Microsoft Office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>Loyola Marymount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 D. Dahlquist</dc:creator>
  <cp:lastModifiedBy>biolab</cp:lastModifiedBy>
  <cp:revision>6</cp:revision>
  <dcterms:created xsi:type="dcterms:W3CDTF">2015-03-26T07:22:14Z</dcterms:created>
  <dcterms:modified xsi:type="dcterms:W3CDTF">2017-12-07T23:36:01Z</dcterms:modified>
</cp:coreProperties>
</file>