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28" y="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65076"/>
              </p:ext>
            </p:extLst>
          </p:nvPr>
        </p:nvGraphicFramePr>
        <p:xfrm>
          <a:off x="457200" y="1600200"/>
          <a:ext cx="8297778" cy="4224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/>
                <a:gridCol w="2765926"/>
                <a:gridCol w="2765926"/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Your Strain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2135 (34.50%)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1204 (19.45%)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514 (8.31%)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180 (2.91%)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Benjamini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Hochberg-corrected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45</a:t>
                      </a:r>
                      <a:r>
                        <a:rPr lang="en-US" sz="1800" baseline="0" dirty="0" smtClean="0">
                          <a:effectLst/>
                        </a:rPr>
                        <a:t> (0.73%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Bonferroni-corrected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p </a:t>
                      </a:r>
                      <a:r>
                        <a:rPr lang="en-US" sz="1800" dirty="0" smtClean="0">
                          <a:effectLst/>
                        </a:rPr>
                        <a:t>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1185 (19.15%)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61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Van Ysseldyk, Zachary</cp:lastModifiedBy>
  <cp:revision>5</cp:revision>
  <dcterms:created xsi:type="dcterms:W3CDTF">2015-03-26T07:22:14Z</dcterms:created>
  <dcterms:modified xsi:type="dcterms:W3CDTF">2017-10-23T16:56:09Z</dcterms:modified>
</cp:coreProperties>
</file>