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2" d="100"/>
          <a:sy n="92" d="100"/>
        </p:scale>
        <p:origin x="64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76260-71FD-46D6-9F34-115969551C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93AEB2-ABBE-4BEF-9087-06C163EB3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DE9B6-B8C4-4A8B-AF87-D1BAD658E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848D7-BA56-445D-9D6A-34C0DCFF8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412E9-11DA-4CC4-BBDF-03907E5C7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3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2AED5-C55B-421C-BD2C-22744F628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80C067-D65C-4C51-8A7D-554B7FA55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6F38E-F946-40AC-A75E-D287B006B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4587E-C858-4D24-8532-6B9D8B816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F3B58-FF3B-4770-B088-A63A6D94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2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A92A4C-4879-4736-8C41-374CE75833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E7206A-7426-425C-B2DC-C26CEC6230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F2D91-DD22-4914-9683-CA3BECC85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0DC64-65A8-4377-86E7-3A966B37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E534B-3719-47C6-9FA0-3B7CD6612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1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8390D-33A0-45A9-B0AF-8435EEC76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CDD18-EED0-40F3-B3C4-B106AF82C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23AF6-B430-4C2E-B208-F67A3F2C2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9ED4E-38CA-401D-A621-C3F7B4500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AD79E-3A85-488A-A0A7-E791FD9CB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96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DE824-F957-4ADD-B612-FBD12E4A7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4B1300-FBE5-4792-BAC5-8DE6E9C4A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29796-7831-4B31-903C-5F8E14D53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4DA0D-F426-474D-A30E-A886DD70F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A5AFC-AE9F-4917-9575-7644778B0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75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9A4C7-FF36-468B-BCC4-215C19E63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F5D4D-CB7E-4D33-AD2C-174CDF3733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AE9A4D-2B7F-4A3E-A66F-BFA95DF4B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C9133-E32D-4D44-865B-8ADF00B53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5E3BA2-ECFC-4DA7-B51C-C8E93B7AA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E6AC4B-BCFA-48CF-B7E1-5BC029D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3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BA4C4-4B24-4CF3-A3AC-1551D1BDC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5172B-4C32-42A0-91D5-0634677E1C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6D9979-D122-49A5-B94F-561534AC6D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359B8F-6AAD-4413-B707-ABA9646C2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9E6AC9-E14E-44CD-849C-66C2DB7B4D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A028D9-1C07-4032-9E89-B88ED4B63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740177-88BD-4A77-91B9-7F39E030B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857FD0-B33D-4902-BBFA-202961E93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89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097B8-05E5-44F9-9CCA-FC58BEAD4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A67025-29C3-4D1A-B316-F6EDDD6CC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7D3712-4386-481C-8174-5FF59B9CF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BE159D-0531-42D3-9455-EBB6C9801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243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93B6C9-60CA-4A8C-9BDA-EF05B073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8A4854-E12D-4817-96F3-CD2253283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02B06-A05D-421C-B6CB-9D66BA169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30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EE1C0-EBCE-4312-B6B0-4A2E948CD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A100E-6FCD-44AC-9F77-31055B026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2C80D8-D5CB-4997-A9D9-52B575FE6E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5A0FF-D291-4BFF-A5C8-D761257AF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F08AEF-3D7E-40C5-B6D1-455C0222D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CE0171-BDB9-4AD1-A4A9-7C939177B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89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B7DEC-2515-418C-9E39-219EB8450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CCD86A-0E17-4E93-9B01-6BDCFC4C7C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394EBE-6F76-4F5D-9EB6-54C4CB13E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5B8412-37AD-4295-A89A-85FFE7A09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A4276C-0E13-48DF-ABE9-E3FEEBF0B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BF6A8-6C3F-4D62-865B-A4D69B3B7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8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DB024F-08C4-4C26-B629-092C907CF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EFB78-A696-4363-8EE7-1E886C539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C7A2C-8C12-4103-9E22-2657DDD71C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CDE62-55C0-43A9-A845-2C848E2F9EA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477D1-1C5B-4EDB-A80E-137185C5D1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78A9F-134D-4621-839B-7DE984BB49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8CCC0-7F7F-40CB-84BC-D67E2365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798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A74B6-6C7B-4F0A-8C53-27E2B5C204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dHMO1 Profiles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B713CF-1DF7-4756-8414-229E67B580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Arash Lari</a:t>
            </a:r>
          </a:p>
        </p:txBody>
      </p:sp>
    </p:spTree>
    <p:extLst>
      <p:ext uri="{BB962C8B-B14F-4D97-AF65-F5344CB8AC3E}">
        <p14:creationId xmlns:p14="http://schemas.microsoft.com/office/powerpoint/2010/main" val="3728868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997D4-F151-4EF4-8E80-D45BA9B55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profiles for dHMO1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B575F57-912D-495A-A25E-BC3A3708C4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793" y="1360130"/>
            <a:ext cx="8490243" cy="6405488"/>
          </a:xfrm>
        </p:spPr>
      </p:pic>
    </p:spTree>
    <p:extLst>
      <p:ext uri="{BB962C8B-B14F-4D97-AF65-F5344CB8AC3E}">
        <p14:creationId xmlns:p14="http://schemas.microsoft.com/office/powerpoint/2010/main" val="2791917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28F63-270F-4D13-AC43-57D31F670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Profile 2 shows that some genes get shut off due to cold and they become active again by the time they start warming up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60DFFFB-3EE9-4810-891F-3E2A978948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483" y="1851467"/>
            <a:ext cx="7377262" cy="5565797"/>
          </a:xfrm>
        </p:spPr>
      </p:pic>
    </p:spTree>
    <p:extLst>
      <p:ext uri="{BB962C8B-B14F-4D97-AF65-F5344CB8AC3E}">
        <p14:creationId xmlns:p14="http://schemas.microsoft.com/office/powerpoint/2010/main" val="1529241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DDDE0-E217-4555-A4D4-35C911326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Profile #9 shows that the genes get turned off in response to cold and then take sometime before returning to their neutral state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B84CB70-683D-4CA6-BEC2-E6A28818E5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296" y="1690688"/>
            <a:ext cx="8015868" cy="6047594"/>
          </a:xfrm>
        </p:spPr>
      </p:pic>
    </p:spTree>
    <p:extLst>
      <p:ext uri="{BB962C8B-B14F-4D97-AF65-F5344CB8AC3E}">
        <p14:creationId xmlns:p14="http://schemas.microsoft.com/office/powerpoint/2010/main" val="1122529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5E218-A22C-4CB8-9C63-4965BF737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Profile#31 shows that these genes get activated in response to cold shock and get turned off again when they return to their initial temperature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A04E7A2-126C-43AB-8474-A0DDBC9891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083" y="1769554"/>
            <a:ext cx="8069989" cy="6088427"/>
          </a:xfrm>
        </p:spPr>
      </p:pic>
    </p:spTree>
    <p:extLst>
      <p:ext uri="{BB962C8B-B14F-4D97-AF65-F5344CB8AC3E}">
        <p14:creationId xmlns:p14="http://schemas.microsoft.com/office/powerpoint/2010/main" val="776449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409AD-50E4-4AB5-B2DB-68B7BAB9C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Profile 45 shows that these genes have a strong response to cold and return to their neutral state when they return to the initial temperature.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79503AA-A385-47AA-801F-07F85252F6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258" y="1847706"/>
            <a:ext cx="8389373" cy="6329387"/>
          </a:xfrm>
        </p:spPr>
      </p:pic>
    </p:spTree>
    <p:extLst>
      <p:ext uri="{BB962C8B-B14F-4D97-AF65-F5344CB8AC3E}">
        <p14:creationId xmlns:p14="http://schemas.microsoft.com/office/powerpoint/2010/main" val="1711637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83C7C-7FBD-48BB-BC0B-1384D3E21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Profile 48 shows that these genes respond strongly to cold shock and remain active for some time after returning to their initial </a:t>
            </a:r>
            <a:r>
              <a:rPr lang="en-US" dirty="0" err="1"/>
              <a:t>tempurature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5FDAA03-8055-40D2-8459-6AA269E73E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647" y="1820578"/>
            <a:ext cx="9575516" cy="7224276"/>
          </a:xfrm>
        </p:spPr>
      </p:pic>
    </p:spTree>
    <p:extLst>
      <p:ext uri="{BB962C8B-B14F-4D97-AF65-F5344CB8AC3E}">
        <p14:creationId xmlns:p14="http://schemas.microsoft.com/office/powerpoint/2010/main" val="3443254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131</Words>
  <Application>Microsoft Office PowerPoint</Application>
  <PresentationFormat>Widescreen</PresentationFormat>
  <Paragraphs>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dHMO1 Profiles</vt:lpstr>
      <vt:lpstr>All profiles for dHMO1</vt:lpstr>
      <vt:lpstr>Profile 2 shows that some genes get shut off due to cold and they become active again by the time they start warming up</vt:lpstr>
      <vt:lpstr>Profile #9 shows that the genes get turned off in response to cold and then take sometime before returning to their neutral state </vt:lpstr>
      <vt:lpstr>Profile#31 shows that these genes get activated in response to cold shock and get turned off again when they return to their initial temperature </vt:lpstr>
      <vt:lpstr>Profile 45 shows that these genes have a strong response to cold and return to their neutral state when they return to the initial temperature.</vt:lpstr>
      <vt:lpstr>Profile 48 shows that these genes respond strongly to cold shock and remain active for some time after returning to their initial tempurature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dHMO1 Profiles</dc:title>
  <dc:creator>Arash Lari</dc:creator>
  <cp:lastModifiedBy>Arash Lari</cp:lastModifiedBy>
  <cp:revision>1</cp:revision>
  <dcterms:created xsi:type="dcterms:W3CDTF">2017-11-07T01:45:40Z</dcterms:created>
  <dcterms:modified xsi:type="dcterms:W3CDTF">2017-11-07T01:51:58Z</dcterms:modified>
</cp:coreProperties>
</file>