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552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971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683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453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43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899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271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76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949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78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04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49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44326-3D9B-4664-91DB-09EBC47EC28E}" type="datetimeFigureOut">
              <a:rPr lang="en-US" smtClean="0"/>
              <a:t>10/22/17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990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194600"/>
              </p:ext>
            </p:extLst>
          </p:nvPr>
        </p:nvGraphicFramePr>
        <p:xfrm>
          <a:off x="457200" y="1600200"/>
          <a:ext cx="8297778" cy="42241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5926"/>
                <a:gridCol w="2765926"/>
                <a:gridCol w="2765926"/>
              </a:tblGrid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2100" dirty="0" smtClean="0">
                          <a:solidFill>
                            <a:schemeClr val="bg1"/>
                          </a:solidFill>
                          <a:effectLst/>
                        </a:rPr>
                        <a:t>ANOVA</a:t>
                      </a:r>
                      <a:endParaRPr lang="en-US" sz="2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WT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dCIN5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number (%)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2290 (37%</a:t>
                      </a:r>
                      <a:r>
                        <a:rPr lang="en-US" sz="1800" dirty="0" smtClean="0">
                          <a:effectLst/>
                        </a:rPr>
                        <a:t>)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number (%)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1380 (22%</a:t>
                      </a:r>
                      <a:r>
                        <a:rPr lang="en-US" sz="1800" dirty="0" smtClean="0">
                          <a:effectLst/>
                        </a:rPr>
                        <a:t>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number (%)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691 (11%</a:t>
                      </a:r>
                      <a:r>
                        <a:rPr lang="en-US" sz="1800" dirty="0" smtClean="0">
                          <a:effectLst/>
                        </a:rPr>
                        <a:t>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0.0001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number (%)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358 (6%</a:t>
                      </a:r>
                      <a:r>
                        <a:rPr lang="en-US" sz="1800" dirty="0" smtClean="0">
                          <a:effectLst/>
                        </a:rPr>
                        <a:t>)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Benjamini</a:t>
                      </a:r>
                      <a:r>
                        <a:rPr lang="en-US" sz="1800" baseline="0" smtClean="0">
                          <a:effectLst/>
                        </a:rPr>
                        <a:t> &amp; </a:t>
                      </a:r>
                      <a:r>
                        <a:rPr lang="en-US" sz="1800" smtClean="0">
                          <a:effectLst/>
                        </a:rPr>
                        <a:t>Hochberg-corrected </a:t>
                      </a:r>
                      <a:r>
                        <a:rPr lang="en-US" sz="1800" dirty="0" smtClean="0">
                          <a:effectLst/>
                        </a:rPr>
                        <a:t>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number (%)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1453 (23%</a:t>
                      </a:r>
                      <a:r>
                        <a:rPr lang="en-US" sz="1800" dirty="0" smtClean="0">
                          <a:effectLst/>
                        </a:rPr>
                        <a:t>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Bonferroni-corrected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p </a:t>
                      </a:r>
                      <a:r>
                        <a:rPr lang="en-US" sz="1800" dirty="0" smtClean="0">
                          <a:effectLst/>
                        </a:rPr>
                        <a:t>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number (%)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151 (2%</a:t>
                      </a:r>
                      <a:r>
                        <a:rPr lang="en-US" sz="1800" dirty="0" smtClean="0">
                          <a:effectLst/>
                        </a:rPr>
                        <a:t>)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570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82</Words>
  <Application>Microsoft Macintosh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Loyola Marymount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 D. Dahlquist</dc:creator>
  <cp:lastModifiedBy>Mary Balducci</cp:lastModifiedBy>
  <cp:revision>5</cp:revision>
  <dcterms:created xsi:type="dcterms:W3CDTF">2015-03-26T07:22:14Z</dcterms:created>
  <dcterms:modified xsi:type="dcterms:W3CDTF">2017-10-22T21:40:42Z</dcterms:modified>
</cp:coreProperties>
</file>