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007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662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81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201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343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21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695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19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747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972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18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B6566-FC01-4497-A72B-00DB4B2CC546}" type="datetimeFigureOut">
              <a:rPr lang="en-US" smtClean="0"/>
              <a:t>11/2/2017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81371-5128-4A56-9EA8-05708B7C47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536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297" y="513397"/>
            <a:ext cx="7486650" cy="56483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2385" y="415636"/>
            <a:ext cx="16599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Overall Profiles: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57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9888" y="429087"/>
            <a:ext cx="7985014" cy="6024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60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4286" y="498763"/>
            <a:ext cx="7724575" cy="582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301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8182" y="424973"/>
            <a:ext cx="7965617" cy="600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621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5849" y="490451"/>
            <a:ext cx="8066139" cy="608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049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1022" y="482139"/>
            <a:ext cx="7581337" cy="57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393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2230" y="1825625"/>
            <a:ext cx="576754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495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2997" y="463047"/>
            <a:ext cx="7815988" cy="589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22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</Words>
  <Application>Microsoft Office PowerPoint</Application>
  <PresentationFormat>Widescreen</PresentationFormat>
  <Paragraphs>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biolab</dc:creator>
  <cp:lastModifiedBy>biolab</cp:lastModifiedBy>
  <cp:revision>4</cp:revision>
  <dcterms:created xsi:type="dcterms:W3CDTF">2017-11-02T22:37:25Z</dcterms:created>
  <dcterms:modified xsi:type="dcterms:W3CDTF">2017-11-02T23:11:03Z</dcterms:modified>
</cp:coreProperties>
</file>