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124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5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61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3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1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13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6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72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9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18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2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A162B-3232-4EC1-AE5A-EE73B93D5C5C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84092-CBE9-425F-A2CB-D4532C89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86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86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71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835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403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41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1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042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2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9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88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75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604837"/>
            <a:ext cx="74866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2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biolab</dc:creator>
  <cp:lastModifiedBy>biolab</cp:lastModifiedBy>
  <cp:revision>2</cp:revision>
  <dcterms:created xsi:type="dcterms:W3CDTF">2017-11-02T22:45:57Z</dcterms:created>
  <dcterms:modified xsi:type="dcterms:W3CDTF">2017-11-02T22:52:35Z</dcterms:modified>
</cp:coreProperties>
</file>