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80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3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6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5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2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5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8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8397-1CD8-41CE-856F-0908BBF8F217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89" y="1027776"/>
            <a:ext cx="7497221" cy="5649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0133"/>
            <a:ext cx="7840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All Stem Profiles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615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93" y="1044709"/>
            <a:ext cx="7506748" cy="5649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00" y="186267"/>
            <a:ext cx="7840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Profile #45 </a:t>
            </a:r>
            <a:r>
              <a:rPr lang="en-US" sz="3200" dirty="0"/>
              <a:t>from STEM</a:t>
            </a:r>
          </a:p>
        </p:txBody>
      </p:sp>
    </p:spTree>
    <p:extLst>
      <p:ext uri="{BB962C8B-B14F-4D97-AF65-F5344CB8AC3E}">
        <p14:creationId xmlns:p14="http://schemas.microsoft.com/office/powerpoint/2010/main" val="328871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17" y="1060430"/>
            <a:ext cx="7487695" cy="5668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0133"/>
            <a:ext cx="7840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Profile #9 </a:t>
            </a:r>
            <a:r>
              <a:rPr lang="en-US" sz="3200" dirty="0"/>
              <a:t>from STEM</a:t>
            </a:r>
          </a:p>
        </p:txBody>
      </p:sp>
    </p:spTree>
    <p:extLst>
      <p:ext uri="{BB962C8B-B14F-4D97-AF65-F5344CB8AC3E}">
        <p14:creationId xmlns:p14="http://schemas.microsoft.com/office/powerpoint/2010/main" val="352729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52" y="1027776"/>
            <a:ext cx="7487695" cy="5649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0133"/>
            <a:ext cx="7840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Profile #2 </a:t>
            </a:r>
            <a:r>
              <a:rPr lang="en-US" sz="3200" dirty="0"/>
              <a:t>from STEM</a:t>
            </a:r>
          </a:p>
        </p:txBody>
      </p:sp>
    </p:spTree>
    <p:extLst>
      <p:ext uri="{BB962C8B-B14F-4D97-AF65-F5344CB8AC3E}">
        <p14:creationId xmlns:p14="http://schemas.microsoft.com/office/powerpoint/2010/main" val="53827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79" y="967450"/>
            <a:ext cx="7468642" cy="5668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0133"/>
            <a:ext cx="7840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Profile #22 </a:t>
            </a:r>
            <a:r>
              <a:rPr lang="en-US" sz="3200" dirty="0"/>
              <a:t>from STEM</a:t>
            </a:r>
          </a:p>
        </p:txBody>
      </p:sp>
    </p:spTree>
    <p:extLst>
      <p:ext uri="{BB962C8B-B14F-4D97-AF65-F5344CB8AC3E}">
        <p14:creationId xmlns:p14="http://schemas.microsoft.com/office/powerpoint/2010/main" val="194117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26" y="1083339"/>
            <a:ext cx="7506748" cy="563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0133"/>
            <a:ext cx="7840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Profile #48 </a:t>
            </a:r>
            <a:r>
              <a:rPr lang="en-US" sz="3200" dirty="0"/>
              <a:t>from STEM</a:t>
            </a:r>
          </a:p>
        </p:txBody>
      </p:sp>
    </p:spTree>
    <p:extLst>
      <p:ext uri="{BB962C8B-B14F-4D97-AF65-F5344CB8AC3E}">
        <p14:creationId xmlns:p14="http://schemas.microsoft.com/office/powerpoint/2010/main" val="105008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63" y="1046960"/>
            <a:ext cx="7516274" cy="5658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0133"/>
            <a:ext cx="7840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Profile #7 </a:t>
            </a:r>
            <a:r>
              <a:rPr lang="en-US" sz="3200" dirty="0"/>
              <a:t>from STEM</a:t>
            </a:r>
          </a:p>
        </p:txBody>
      </p:sp>
    </p:spTree>
    <p:extLst>
      <p:ext uri="{BB962C8B-B14F-4D97-AF65-F5344CB8AC3E}">
        <p14:creationId xmlns:p14="http://schemas.microsoft.com/office/powerpoint/2010/main" val="319081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15" y="969278"/>
            <a:ext cx="7478169" cy="5649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0133"/>
            <a:ext cx="7840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Profile #31 from 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660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Nmap_dGLN3_outp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6" y="1242133"/>
            <a:ext cx="6519334" cy="5615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20133"/>
            <a:ext cx="7840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Transcription Factors Regulatory Network from </a:t>
            </a:r>
            <a:r>
              <a:rPr lang="en-US" sz="3200" dirty="0" err="1" smtClean="0"/>
              <a:t>GRNsite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150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</Words>
  <Application>Microsoft Macintosh PowerPoint</Application>
  <PresentationFormat>Custom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biolab</dc:creator>
  <cp:lastModifiedBy>Katherine Jimenez</cp:lastModifiedBy>
  <cp:revision>3</cp:revision>
  <dcterms:created xsi:type="dcterms:W3CDTF">2017-11-03T20:11:13Z</dcterms:created>
  <dcterms:modified xsi:type="dcterms:W3CDTF">2017-12-08T06:37:49Z</dcterms:modified>
</cp:coreProperties>
</file>