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753384"/>
              </p:ext>
            </p:extLst>
          </p:nvPr>
        </p:nvGraphicFramePr>
        <p:xfrm>
          <a:off x="457200" y="1600200"/>
          <a:ext cx="8297778" cy="42241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2528 (40.8466 %)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2528 (40.8466 %)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1652 (26.6925 %)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1652 (26.6925 %)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919 (14.8489 %)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919 (14.8489 %)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496 (8.0142 %)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496 (8.0142 %)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Benjamini</a:t>
                      </a:r>
                      <a:r>
                        <a:rPr lang="en-US" sz="1800" baseline="0" smtClean="0">
                          <a:effectLst/>
                        </a:rPr>
                        <a:t> &amp; </a:t>
                      </a:r>
                      <a:r>
                        <a:rPr lang="en-US" sz="1800" smtClean="0">
                          <a:effectLst/>
                        </a:rPr>
                        <a:t>Hochberg-corrected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2006 (32.4123 %)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2006 (32.4123 %)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Bonferroni-corrected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p </a:t>
                      </a:r>
                      <a:r>
                        <a:rPr lang="en-US" sz="1800" dirty="0" smtClean="0">
                          <a:effectLst/>
                        </a:rPr>
                        <a:t>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248 (4.0071 %)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248 (4.0071 %)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72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biolab</cp:lastModifiedBy>
  <cp:revision>5</cp:revision>
  <dcterms:created xsi:type="dcterms:W3CDTF">2015-03-26T07:22:14Z</dcterms:created>
  <dcterms:modified xsi:type="dcterms:W3CDTF">2017-10-24T01:59:21Z</dcterms:modified>
</cp:coreProperties>
</file>