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556"/>
  </p:normalViewPr>
  <p:slideViewPr>
    <p:cSldViewPr>
      <p:cViewPr varScale="1">
        <p:scale>
          <a:sx n="79" d="100"/>
          <a:sy n="79" d="100"/>
        </p:scale>
        <p:origin x="149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57217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/>
                <a:gridCol w="2765926"/>
                <a:gridCol w="2765926"/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WT</a:t>
                      </a:r>
                      <a:endParaRPr lang="en-US" sz="1800" i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2528 (40.8466%)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2528 (40.8466%)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1652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(26.6925%)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1652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(26.6925%)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919 (14.8489%)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919 (14.8489%)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498 (6189%)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498 (6189%)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2006 (32.4123%)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2006 (32.4123%)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248 (4.0071%)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248 (4.0071%)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72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Emma Tyrnauer</cp:lastModifiedBy>
  <cp:revision>5</cp:revision>
  <dcterms:created xsi:type="dcterms:W3CDTF">2015-03-26T07:22:14Z</dcterms:created>
  <dcterms:modified xsi:type="dcterms:W3CDTF">2017-10-24T01:58:22Z</dcterms:modified>
</cp:coreProperties>
</file>