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90360"/>
              </p:ext>
            </p:extLst>
          </p:nvPr>
        </p:nvGraphicFramePr>
        <p:xfrm>
          <a:off x="457200" y="1600200"/>
          <a:ext cx="8297778" cy="413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dSWI4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45.27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29.76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15.75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8.27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3.43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87.74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biolab</cp:lastModifiedBy>
  <cp:revision>5</cp:revision>
  <dcterms:created xsi:type="dcterms:W3CDTF">2015-03-26T07:22:14Z</dcterms:created>
  <dcterms:modified xsi:type="dcterms:W3CDTF">2017-10-24T00:57:20Z</dcterms:modified>
</cp:coreProperties>
</file>