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556"/>
  </p:normalViewPr>
  <p:slideViewPr>
    <p:cSldViewPr snapToGrid="0" snapToObjects="1">
      <p:cViewPr varScale="1">
        <p:scale>
          <a:sx n="79" d="100"/>
          <a:sy n="79" d="100"/>
        </p:scale>
        <p:origin x="7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0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3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9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3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4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0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9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3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7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3DF5-F0AC-A942-AF74-2250F5BFD1F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43DF5-F0AC-A942-AF74-2250F5BFD1F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D837B-C2D2-014C-8A85-2DDE7CE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4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8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Percentage of total genes satisfying different p value requirements for wild type microarray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30" y="1858283"/>
            <a:ext cx="8687659" cy="4591504"/>
          </a:xfrm>
        </p:spPr>
      </p:pic>
    </p:spTree>
    <p:extLst>
      <p:ext uri="{BB962C8B-B14F-4D97-AF65-F5344CB8AC3E}">
        <p14:creationId xmlns:p14="http://schemas.microsoft.com/office/powerpoint/2010/main" val="30934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44" y="1469571"/>
            <a:ext cx="6632899" cy="494755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-215221"/>
            <a:ext cx="1184910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Stem </a:t>
            </a:r>
            <a:r>
              <a:rPr lang="en-US" smtClean="0"/>
              <a:t>profiles available for </a:t>
            </a:r>
            <a:r>
              <a:rPr lang="en-US" dirty="0" smtClean="0"/>
              <a:t>wild type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1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38" y="1509068"/>
            <a:ext cx="6577104" cy="491421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4042" y="1835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Change in expression following cold shock </a:t>
            </a:r>
            <a:r>
              <a:rPr lang="en-US" smtClean="0"/>
              <a:t>of profile 45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8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2" y="1509068"/>
            <a:ext cx="6939641" cy="5200361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4042" y="1835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Change in expression following cold shock of profile 22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7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9" y="1267253"/>
            <a:ext cx="6939641" cy="5187296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771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Change in expression following cold shock of profile 22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2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85" y="1458267"/>
            <a:ext cx="6874330" cy="513847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4042" y="1835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Change in expression following cold shock of profile 28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3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71" y="1509068"/>
            <a:ext cx="6939643" cy="516114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4042" y="1835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Change in expression following cold shock of profile 48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71" y="1735930"/>
            <a:ext cx="6335486" cy="471385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4042" y="18350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Change in expression following cold shock of profile 0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2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81</Words>
  <Application>Microsoft Macintosh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Percentage of total genes satisfying different p value requirements for wild type microarray data</vt:lpstr>
      <vt:lpstr>PowerPoint Presentation</vt:lpstr>
      <vt:lpstr>Change in expression following cold shock of profile 45 genes</vt:lpstr>
      <vt:lpstr>Change in expression following cold shock of profile 22 genes</vt:lpstr>
      <vt:lpstr>Change in expression following cold shock of profile 22 genes</vt:lpstr>
      <vt:lpstr>Change in expression following cold shock of profile 28 genes</vt:lpstr>
      <vt:lpstr>Change in expression following cold shock of profile 48 genes</vt:lpstr>
      <vt:lpstr>Change in expression following cold shock of profile 0 genes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Tyrnauer</dc:creator>
  <cp:lastModifiedBy>Emma Tyrnauer</cp:lastModifiedBy>
  <cp:revision>4</cp:revision>
  <dcterms:created xsi:type="dcterms:W3CDTF">2017-11-06T19:35:01Z</dcterms:created>
  <dcterms:modified xsi:type="dcterms:W3CDTF">2017-11-07T05:43:24Z</dcterms:modified>
</cp:coreProperties>
</file>