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556"/>
  </p:normalViewPr>
  <p:slideViewPr>
    <p:cSldViewPr snapToGrid="0" snapToObjects="1">
      <p:cViewPr varScale="1">
        <p:scale>
          <a:sx n="66" d="100"/>
          <a:sy n="66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3DF5-F0AC-A942-AF74-2250F5BFD1FC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Percentage of total genes satisfying different p value requirements for wild type microarray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3098"/>
              </p:ext>
            </p:extLst>
          </p:nvPr>
        </p:nvGraphicFramePr>
        <p:xfrm>
          <a:off x="1947111" y="1889199"/>
          <a:ext cx="8297778" cy="422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2528 (40.85%)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2528 (40.85%)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1652 (26.70%)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1652 (26.70%)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919 (14.85%)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919 (14.85%)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496 (8.01%)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496 (8.01%)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Benjamini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Hochberg-corrected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1822 (29.44%)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1822 (29.44%)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Bonferroni-corrected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p </a:t>
                      </a:r>
                      <a:r>
                        <a:rPr lang="en-US" sz="1800" dirty="0" smtClean="0">
                          <a:effectLst/>
                        </a:rPr>
                        <a:t>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248 (4.01%)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248 (4.01%)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215221"/>
            <a:ext cx="1184910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Stem </a:t>
            </a:r>
            <a:r>
              <a:rPr lang="en-US" smtClean="0"/>
              <a:t>profiles available for </a:t>
            </a:r>
            <a:r>
              <a:rPr lang="en-US" dirty="0" smtClean="0"/>
              <a:t>wild type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07" y="1392381"/>
            <a:ext cx="6775086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</a:t>
            </a:r>
            <a:r>
              <a:rPr lang="en-US" smtClean="0"/>
              <a:t>of profile 45 genes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3" y="846286"/>
            <a:ext cx="7585361" cy="5665138"/>
          </a:xfrm>
        </p:spPr>
      </p:pic>
    </p:spTree>
    <p:extLst>
      <p:ext uri="{BB962C8B-B14F-4D97-AF65-F5344CB8AC3E}">
        <p14:creationId xmlns:p14="http://schemas.microsoft.com/office/powerpoint/2010/main" val="10789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22 genes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7" y="846286"/>
            <a:ext cx="7437241" cy="5554514"/>
          </a:xfrm>
        </p:spPr>
      </p:pic>
    </p:spTree>
    <p:extLst>
      <p:ext uri="{BB962C8B-B14F-4D97-AF65-F5344CB8AC3E}">
        <p14:creationId xmlns:p14="http://schemas.microsoft.com/office/powerpoint/2010/main" val="206987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7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</a:t>
            </a:r>
            <a:r>
              <a:rPr lang="en-US" dirty="0"/>
              <a:t>9</a:t>
            </a:r>
            <a:r>
              <a:rPr lang="en-US" dirty="0" smtClean="0"/>
              <a:t> genes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83" y="828098"/>
            <a:ext cx="7441553" cy="5548362"/>
          </a:xfrm>
        </p:spPr>
      </p:pic>
    </p:spTree>
    <p:extLst>
      <p:ext uri="{BB962C8B-B14F-4D97-AF65-F5344CB8AC3E}">
        <p14:creationId xmlns:p14="http://schemas.microsoft.com/office/powerpoint/2010/main" val="105932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28 genes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09" y="1059873"/>
            <a:ext cx="7419525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48 genes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73" y="846286"/>
            <a:ext cx="7587672" cy="56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0 genes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85" y="846286"/>
            <a:ext cx="7533923" cy="56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153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Percentage of total genes satisfying different p value requirements for wild type microarray data</vt:lpstr>
      <vt:lpstr>PowerPoint Presentation</vt:lpstr>
      <vt:lpstr>Change in expression following cold shock of profile 45 genes</vt:lpstr>
      <vt:lpstr>Change in expression following cold shock of profile 22 genes</vt:lpstr>
      <vt:lpstr>Change in expression following cold shock of profile 9 genes</vt:lpstr>
      <vt:lpstr>Change in expression following cold shock of profile 28 genes</vt:lpstr>
      <vt:lpstr>Change in expression following cold shock of profile 48 genes</vt:lpstr>
      <vt:lpstr>Change in expression following cold shock of profile 0 genes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Tyrnauer</dc:creator>
  <cp:lastModifiedBy>Emma Tyrnauer</cp:lastModifiedBy>
  <cp:revision>7</cp:revision>
  <dcterms:created xsi:type="dcterms:W3CDTF">2017-11-06T19:35:01Z</dcterms:created>
  <dcterms:modified xsi:type="dcterms:W3CDTF">2017-11-19T22:24:27Z</dcterms:modified>
</cp:coreProperties>
</file>