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718007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dGLN3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2135 (34.50%)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1204 (19.45%)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514 (8.31%)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180 (2.91%)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1185 (19.15%)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45</a:t>
                      </a:r>
                      <a:r>
                        <a:rPr lang="en-US" sz="1800" baseline="0" dirty="0" smtClean="0">
                          <a:effectLst/>
                        </a:rPr>
                        <a:t> (0.73%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33400"/>
            <a:ext cx="830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dGLN3 ANOVA Comparison to Wild Type Strain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Transcription Factors Gene Network From </a:t>
            </a:r>
            <a:r>
              <a:rPr lang="en-US" sz="3200" dirty="0" err="1" smtClean="0"/>
              <a:t>GRNsight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757" y="1752600"/>
            <a:ext cx="6720485" cy="464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Transcription Factors Gene Network From </a:t>
            </a:r>
            <a:r>
              <a:rPr lang="en-US" sz="3200" dirty="0" err="1" smtClean="0"/>
              <a:t>GRNsight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9" y="1752600"/>
            <a:ext cx="7203221" cy="462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61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Transcription Factors Gene Network From GRNsight</vt:lpstr>
      <vt:lpstr>Transcription Factors Gene Network From GRNsight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biolab</cp:lastModifiedBy>
  <cp:revision>9</cp:revision>
  <dcterms:created xsi:type="dcterms:W3CDTF">2015-03-26T07:22:14Z</dcterms:created>
  <dcterms:modified xsi:type="dcterms:W3CDTF">2017-12-09T23:56:56Z</dcterms:modified>
</cp:coreProperties>
</file>