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8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7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4326-3D9B-4664-91DB-09EBC47EC28E}" type="datetimeFigureOut">
              <a:rPr lang="en-US" smtClean="0"/>
              <a:t>12/9/2017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3117-1B9B-435D-9F30-C153BF907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18007"/>
              </p:ext>
            </p:extLst>
          </p:nvPr>
        </p:nvGraphicFramePr>
        <p:xfrm>
          <a:off x="457200" y="1600200"/>
          <a:ext cx="8297778" cy="4224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effectLst/>
                        </a:rPr>
                        <a:t>ANOVA</a:t>
                      </a:r>
                      <a:endParaRPr lang="en-US" sz="2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dGLN3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2135 (34.50%)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1204 (19.45%)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514 (8.31%)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 &lt; 0.0001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180 (2.91%)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Benjamini</a:t>
                      </a:r>
                      <a:r>
                        <a:rPr lang="en-US" sz="1800" baseline="0" smtClean="0">
                          <a:effectLst/>
                        </a:rPr>
                        <a:t> &amp; </a:t>
                      </a:r>
                      <a:r>
                        <a:rPr lang="en-US" sz="1800" smtClean="0">
                          <a:effectLst/>
                        </a:rPr>
                        <a:t>Hochberg-corrected </a:t>
                      </a:r>
                      <a:r>
                        <a:rPr lang="en-US" sz="1800" dirty="0" smtClean="0">
                          <a:effectLst/>
                        </a:rPr>
                        <a:t>p 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1185 (19.15%)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Bonferroni-corrected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p </a:t>
                      </a:r>
                      <a:r>
                        <a:rPr lang="en-US" sz="1800" dirty="0" smtClean="0">
                          <a:effectLst/>
                        </a:rPr>
                        <a:t>&lt; 0.05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number (%)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45</a:t>
                      </a:r>
                      <a:r>
                        <a:rPr lang="en-US" sz="1800" baseline="0" dirty="0" smtClean="0">
                          <a:effectLst/>
                        </a:rPr>
                        <a:t> (0.73%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  <a:endParaRPr lang="en-US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538" marR="605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33400"/>
            <a:ext cx="830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dGLN3 ANOVA Comparison to Wild Type Strain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5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Transcription Factors Gene Network From </a:t>
            </a:r>
            <a:r>
              <a:rPr lang="en-US" sz="3200" dirty="0" err="1" smtClean="0"/>
              <a:t>GRNsight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57" y="1752600"/>
            <a:ext cx="6720485" cy="464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Transcription Factors Gene Network From </a:t>
            </a:r>
            <a:r>
              <a:rPr lang="en-US" sz="3200" dirty="0" err="1" smtClean="0"/>
              <a:t>GRNsight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89" y="1752600"/>
            <a:ext cx="7203221" cy="462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Transcription Factors Gene Network From GRNsight</vt:lpstr>
      <vt:lpstr>Transcription Factors Gene Network From GRNsight</vt:lpstr>
    </vt:vector>
  </TitlesOfParts>
  <Company>Loyola Marymount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 D. Dahlquist</dc:creator>
  <cp:lastModifiedBy>biolab</cp:lastModifiedBy>
  <cp:revision>9</cp:revision>
  <dcterms:created xsi:type="dcterms:W3CDTF">2015-03-26T07:22:14Z</dcterms:created>
  <dcterms:modified xsi:type="dcterms:W3CDTF">2017-12-09T23:56:56Z</dcterms:modified>
</cp:coreProperties>
</file>