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5" autoAdjust="0"/>
  </p:normalViewPr>
  <p:slideViewPr>
    <p:cSldViewPr>
      <p:cViewPr varScale="1">
        <p:scale>
          <a:sx n="81" d="100"/>
          <a:sy n="81" d="100"/>
        </p:scale>
        <p:origin x="-7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159672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/>
                <a:gridCol w="2765926"/>
                <a:gridCol w="2765926"/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dHMO1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17.64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7.836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2.326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0.904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0.387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2.762 </a:t>
                      </a:r>
                      <a:r>
                        <a:rPr lang="en-US" sz="1800" dirty="0" smtClean="0">
                          <a:effectLst/>
                        </a:rPr>
                        <a:t>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76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Libary Guest</cp:lastModifiedBy>
  <cp:revision>5</cp:revision>
  <dcterms:created xsi:type="dcterms:W3CDTF">2015-03-26T07:22:14Z</dcterms:created>
  <dcterms:modified xsi:type="dcterms:W3CDTF">2017-10-24T05:14:41Z</dcterms:modified>
</cp:coreProperties>
</file>