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9ADB-1DB4-8242-8ECE-A86CF22939E7}" type="datetimeFigureOut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7E65-5800-7748-B606-1B095CF5B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2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9ADB-1DB4-8242-8ECE-A86CF22939E7}" type="datetimeFigureOut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7E65-5800-7748-B606-1B095CF5B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5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9ADB-1DB4-8242-8ECE-A86CF22939E7}" type="datetimeFigureOut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7E65-5800-7748-B606-1B095CF5B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5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9ADB-1DB4-8242-8ECE-A86CF22939E7}" type="datetimeFigureOut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7E65-5800-7748-B606-1B095CF5B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9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9ADB-1DB4-8242-8ECE-A86CF22939E7}" type="datetimeFigureOut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7E65-5800-7748-B606-1B095CF5B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7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9ADB-1DB4-8242-8ECE-A86CF22939E7}" type="datetimeFigureOut">
              <a:rPr lang="en-US" smtClean="0"/>
              <a:t>11/2/17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7E65-5800-7748-B606-1B095CF5B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9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9ADB-1DB4-8242-8ECE-A86CF22939E7}" type="datetimeFigureOut">
              <a:rPr lang="en-US" smtClean="0"/>
              <a:t>11/2/17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7E65-5800-7748-B606-1B095CF5B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7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9ADB-1DB4-8242-8ECE-A86CF22939E7}" type="datetimeFigureOut">
              <a:rPr lang="en-US" smtClean="0"/>
              <a:t>11/2/17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7E65-5800-7748-B606-1B095CF5B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9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9ADB-1DB4-8242-8ECE-A86CF22939E7}" type="datetimeFigureOut">
              <a:rPr lang="en-US" smtClean="0"/>
              <a:t>11/2/17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7E65-5800-7748-B606-1B095CF5B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9ADB-1DB4-8242-8ECE-A86CF22939E7}" type="datetimeFigureOut">
              <a:rPr lang="en-US" smtClean="0"/>
              <a:t>11/2/17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7E65-5800-7748-B606-1B095CF5B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0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9ADB-1DB4-8242-8ECE-A86CF22939E7}" type="datetimeFigureOut">
              <a:rPr lang="en-US" smtClean="0"/>
              <a:t>11/2/17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7E65-5800-7748-B606-1B095CF5B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9ADB-1DB4-8242-8ECE-A86CF22939E7}" type="datetimeFigureOut">
              <a:rPr lang="en-US" smtClean="0"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57E65-5800-7748-B606-1B095CF5B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68369"/>
              </p:ext>
            </p:extLst>
          </p:nvPr>
        </p:nvGraphicFramePr>
        <p:xfrm>
          <a:off x="1981200" y="1600200"/>
          <a:ext cx="8297778" cy="4224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dASH1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2528 (40.847%)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1630</a:t>
                      </a:r>
                      <a:r>
                        <a:rPr lang="pl-PL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(</a:t>
                      </a: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26.34%)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1652 </a:t>
                      </a:r>
                      <a:r>
                        <a:rPr lang="en-US" sz="1800" dirty="0" smtClean="0">
                          <a:effectLst/>
                        </a:rPr>
                        <a:t>(26.693%)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880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(</a:t>
                      </a:r>
                      <a:r>
                        <a:rPr lang="mr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14.22%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919 (14.849%)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356 (</a:t>
                      </a:r>
                      <a:r>
                        <a:rPr lang="mr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5.75%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498 (6.189%)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 (2.29%)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Benjamini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Hochberg-corrected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2006 (32.412%)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730 (</a:t>
                      </a:r>
                      <a:r>
                        <a:rPr lang="mr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11.80%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Bonferroni-corrected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p </a:t>
                      </a:r>
                      <a:r>
                        <a:rPr lang="en-US" sz="1800" dirty="0" smtClean="0">
                          <a:effectLst/>
                        </a:rPr>
                        <a:t>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248 (4.007%)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53 (</a:t>
                      </a:r>
                      <a:r>
                        <a:rPr lang="mr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0.856%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en-US" sz="1800" dirty="0" smtClean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14598" y="505327"/>
            <a:ext cx="8030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Table 1: Comparison between p-values for wild type. vs. dASH1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3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52" y="448952"/>
            <a:ext cx="10058400" cy="628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519" y="109835"/>
            <a:ext cx="840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9:Plot of STEM profile #21. Showing all genes in the profile.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838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13" y="855578"/>
            <a:ext cx="8403391" cy="6002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1753" y="120317"/>
            <a:ext cx="748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1: Summary table of STEM Result </a:t>
            </a:r>
            <a:r>
              <a:rPr lang="en-US" sz="2400" smtClean="0"/>
              <a:t>Profiles for dASH1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532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52" y="571500"/>
            <a:ext cx="10058400" cy="628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519" y="109835"/>
            <a:ext cx="840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2:Plot of </a:t>
            </a:r>
            <a:r>
              <a:rPr lang="en-US" sz="2400" smtClean="0"/>
              <a:t>STEM profile </a:t>
            </a:r>
            <a:r>
              <a:rPr lang="en-US" sz="2400" dirty="0" smtClean="0"/>
              <a:t>#45. Showing all genes in the profile.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71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5" y="475916"/>
            <a:ext cx="10058400" cy="628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519" y="109835"/>
            <a:ext cx="840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3:Plot of STEM profile #22. Showing all genes in the profile.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797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37" y="431800"/>
            <a:ext cx="10058400" cy="628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519" y="109835"/>
            <a:ext cx="840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4:Plot of STEM profile #2. Showing all genes in the profile.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617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7" y="448510"/>
            <a:ext cx="10058400" cy="628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519" y="109835"/>
            <a:ext cx="840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5:Plot of STEM profile #15. Showing all genes in the profile.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547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6" y="404395"/>
            <a:ext cx="10058400" cy="628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519" y="109835"/>
            <a:ext cx="840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6:Plot of STEM profile #9. Showing all genes in the profile.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291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3" y="408405"/>
            <a:ext cx="10058400" cy="628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519" y="109835"/>
            <a:ext cx="840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7:Plot of STEM profile #14. Showing all genes in the profile.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183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52" y="440490"/>
            <a:ext cx="10058400" cy="628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519" y="109835"/>
            <a:ext cx="840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8:Plot of STEM profile #25. Showing all genes in the profile.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171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</TotalTime>
  <Words>220</Words>
  <Application>Microsoft Macintosh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2017-11-02T23:00:56Z</dcterms:created>
  <dcterms:modified xsi:type="dcterms:W3CDTF">2017-11-06T23:59:40Z</dcterms:modified>
</cp:coreProperties>
</file>