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95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971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83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453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36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899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76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49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07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04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449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44326-3D9B-4664-91DB-09EBC47EC28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E3117-1B9B-435D-9F30-C153BF9074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90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818967"/>
              </p:ext>
            </p:extLst>
          </p:nvPr>
        </p:nvGraphicFramePr>
        <p:xfrm>
          <a:off x="457200" y="1600200"/>
          <a:ext cx="8297778" cy="41287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5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59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5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2100" dirty="0" smtClean="0">
                          <a:solidFill>
                            <a:schemeClr val="bg1"/>
                          </a:solidFill>
                          <a:effectLst/>
                        </a:rPr>
                        <a:t>ANOVA</a:t>
                      </a:r>
                      <a:endParaRPr lang="en-US" sz="2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WT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dirty="0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dHAP4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0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p &lt; 0.05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2528 (40.847%)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2558 (41.331%)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p &lt; 0.01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1652 26.693(%)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1647 (26.612%)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p &lt; 0.001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919 (14.849%)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778 (12.571%)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p &lt; 0.0001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498 (6.189%)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308 (4.977%)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Benjamini</a:t>
                      </a:r>
                      <a:r>
                        <a:rPr lang="en-US" sz="1800" baseline="0" smtClean="0">
                          <a:effectLst/>
                        </a:rPr>
                        <a:t> &amp; </a:t>
                      </a:r>
                      <a:r>
                        <a:rPr lang="en-US" sz="1800" smtClean="0">
                          <a:effectLst/>
                        </a:rPr>
                        <a:t>Hochberg-corrected </a:t>
                      </a:r>
                      <a:r>
                        <a:rPr lang="en-US" sz="1800" dirty="0" smtClean="0">
                          <a:effectLst/>
                        </a:rPr>
                        <a:t>p &lt; 0.05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2006 (32.412%)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1827 (29.520%)</a:t>
                      </a:r>
                      <a:endParaRPr lang="en-US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7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Bonferroni-corrected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p </a:t>
                      </a:r>
                      <a:r>
                        <a:rPr lang="en-US" sz="1800" dirty="0" smtClean="0">
                          <a:effectLst/>
                        </a:rPr>
                        <a:t>&lt; 0.05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248 (4.007%)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90 (1.454%)</a:t>
                      </a:r>
                      <a:endParaRPr lang="en-US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38" marR="60538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7200" y="457200"/>
            <a:ext cx="7347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P-value comparison table of Wild Type vs. dHAP4 Strain: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457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143000"/>
            <a:ext cx="6332406" cy="477750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1000" y="533400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Overall STEM Result Profiles for dHAP4: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6172200"/>
            <a:ext cx="872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/>
              <a:t>Colored Graphs represent significant profiles. These profiles will be presented in the following slides.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219434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3694" y="1066800"/>
            <a:ext cx="6993149" cy="52760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8600" y="381000"/>
            <a:ext cx="86833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/>
              <a:t>Significant STEM Profile #45 for dHAP4; including all genes in this profile: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81892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9819" y="990600"/>
            <a:ext cx="6555431" cy="4945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7200" y="457200"/>
            <a:ext cx="85406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Significant STEM Profile </a:t>
            </a:r>
            <a:r>
              <a:rPr lang="en-US" sz="2200" b="1" dirty="0" smtClean="0"/>
              <a:t>#</a:t>
            </a:r>
            <a:r>
              <a:rPr lang="en-US" sz="2200" b="1" dirty="0"/>
              <a:t>9</a:t>
            </a:r>
            <a:r>
              <a:rPr lang="en-US" sz="2200" b="1" dirty="0" smtClean="0"/>
              <a:t> </a:t>
            </a:r>
            <a:r>
              <a:rPr lang="en-US" sz="2200" b="1" dirty="0"/>
              <a:t>for dHAP4; including all genes in this profile: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56370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2915" y="1143000"/>
            <a:ext cx="6927108" cy="52261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304800"/>
            <a:ext cx="86833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Significant STEM Profile #</a:t>
            </a:r>
            <a:r>
              <a:rPr lang="en-US" sz="2200" b="1" dirty="0" smtClean="0"/>
              <a:t>48 </a:t>
            </a:r>
            <a:r>
              <a:rPr lang="en-US" sz="2200" b="1" dirty="0"/>
              <a:t>for dHAP4; including all genes in this profile</a:t>
            </a:r>
            <a:r>
              <a:rPr lang="en-US" sz="2200" b="1" dirty="0" smtClean="0"/>
              <a:t>: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16300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3561" y="1219200"/>
            <a:ext cx="6785815" cy="511957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457200"/>
            <a:ext cx="86833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Significant STEM Profile </a:t>
            </a:r>
            <a:r>
              <a:rPr lang="en-US" sz="2200" b="1" dirty="0" smtClean="0"/>
              <a:t>#22 </a:t>
            </a:r>
            <a:r>
              <a:rPr lang="en-US" sz="2200" b="1" dirty="0"/>
              <a:t>for dHAP4; including all genes in this profile</a:t>
            </a:r>
            <a:r>
              <a:rPr lang="en-US" sz="2200" b="1" dirty="0" smtClean="0"/>
              <a:t>: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22837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7081" y="1143000"/>
            <a:ext cx="6946021" cy="52404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8423" y="457200"/>
            <a:ext cx="86833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Significant STEM Profile #</a:t>
            </a:r>
            <a:r>
              <a:rPr lang="en-US" sz="2200" b="1" dirty="0" smtClean="0"/>
              <a:t>40 </a:t>
            </a:r>
            <a:r>
              <a:rPr lang="en-US" sz="2200" b="1" dirty="0"/>
              <a:t>for dHAP4; including all genes in this profile</a:t>
            </a:r>
            <a:r>
              <a:rPr lang="en-US" sz="2200" b="1" dirty="0" smtClean="0"/>
              <a:t>: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02423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4180" y="1066800"/>
            <a:ext cx="6976977" cy="526380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1000" y="533400"/>
            <a:ext cx="86833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Significant STEM Profile </a:t>
            </a:r>
            <a:r>
              <a:rPr lang="en-US" sz="2200" b="1" dirty="0" smtClean="0"/>
              <a:t>#</a:t>
            </a:r>
            <a:r>
              <a:rPr lang="en-US" sz="2200" b="1" dirty="0"/>
              <a:t>2</a:t>
            </a:r>
            <a:r>
              <a:rPr lang="en-US" sz="2200" b="1" dirty="0" smtClean="0"/>
              <a:t> </a:t>
            </a:r>
            <a:r>
              <a:rPr lang="en-US" sz="2200" b="1" dirty="0"/>
              <a:t>for dHAP4; including all genes in this profile</a:t>
            </a:r>
            <a:r>
              <a:rPr lang="en-US" sz="2200" b="1" dirty="0" smtClean="0"/>
              <a:t>: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37080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8760" y="990600"/>
            <a:ext cx="6867139" cy="518093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0661" y="457200"/>
            <a:ext cx="86833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Significant STEM Profile </a:t>
            </a:r>
            <a:r>
              <a:rPr lang="en-US" sz="2200" b="1" dirty="0" smtClean="0"/>
              <a:t>#16 </a:t>
            </a:r>
            <a:r>
              <a:rPr lang="en-US" sz="2200" b="1" dirty="0"/>
              <a:t>for dHAP4; including all genes in this profile</a:t>
            </a:r>
            <a:r>
              <a:rPr lang="en-US" sz="2200" b="1" dirty="0" smtClean="0"/>
              <a:t>: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3063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210</Words>
  <Application>Microsoft Office PowerPoint</Application>
  <PresentationFormat>On-screen Show (4:3)</PresentationFormat>
  <Paragraphs>32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Loyola Marymount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Kam D. Dahlquist</dc:creator>
  <cp:lastModifiedBy>biolab</cp:lastModifiedBy>
  <cp:revision>15</cp:revision>
  <dcterms:created xsi:type="dcterms:W3CDTF">2015-03-26T07:22:14Z</dcterms:created>
  <dcterms:modified xsi:type="dcterms:W3CDTF">2017-11-06T21:08:22Z</dcterms:modified>
</cp:coreProperties>
</file>