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556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87332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err="1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wt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2528 (40.85%)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2528 (40.85%)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1652 (26.70%)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1652 (26.70%)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919 (14.85%)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919 (14.85%)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496 (8.01%)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496 (8.01%)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1822 (29.44%)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1822 (29.44%)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248 (4.01%)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248 (4.01%)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48389" y="274637"/>
            <a:ext cx="8915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Percentage of total genes satisfying different p value requirements for wild type microarray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biolab</cp:lastModifiedBy>
  <cp:revision>6</cp:revision>
  <dcterms:created xsi:type="dcterms:W3CDTF">2015-03-26T07:22:14Z</dcterms:created>
  <dcterms:modified xsi:type="dcterms:W3CDTF">2017-11-21T02:35:24Z</dcterms:modified>
</cp:coreProperties>
</file>