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9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5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9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BA36-1463-4320-A3C5-B7A2CD0E112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564D-75F7-4139-90B8-B8AB7AC0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89" y="599680"/>
            <a:ext cx="7497221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61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81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9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976312"/>
            <a:ext cx="74580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876300"/>
            <a:ext cx="7448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0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876300"/>
            <a:ext cx="74295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2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885825"/>
            <a:ext cx="74104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933450"/>
            <a:ext cx="74199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857250"/>
            <a:ext cx="7439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919162"/>
            <a:ext cx="74390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82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biolab</dc:creator>
  <cp:lastModifiedBy>biolab</cp:lastModifiedBy>
  <cp:revision>2</cp:revision>
  <dcterms:created xsi:type="dcterms:W3CDTF">2017-11-02T22:28:14Z</dcterms:created>
  <dcterms:modified xsi:type="dcterms:W3CDTF">2017-11-02T22:36:36Z</dcterms:modified>
</cp:coreProperties>
</file>