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950238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dGLN3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2528 (40.85%)</a:t>
                      </a:r>
                      <a:endParaRPr lang="en-US" sz="1800" dirty="0">
                        <a:effectLst/>
                      </a:endParaRPr>
                    </a:p>
                  </a:txBody>
                  <a:tcPr marL="88900" marR="88900" marT="88900" marB="8890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2135 (34.50%)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1652 (26.70%)</a:t>
                      </a:r>
                      <a:endParaRPr lang="en-US" sz="1800" dirty="0">
                        <a:effectLst/>
                      </a:endParaRPr>
                    </a:p>
                  </a:txBody>
                  <a:tcPr marL="88900" marR="88900" marT="88900" marB="889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1204 (19.45%)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919 (14.85%)</a:t>
                      </a:r>
                      <a:endParaRPr lang="en-US" sz="1800" dirty="0">
                        <a:effectLst/>
                      </a:endParaRPr>
                    </a:p>
                  </a:txBody>
                  <a:tcPr marL="88900" marR="88900" marT="88900" marB="889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514 (8.31%)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496 (8.01%)</a:t>
                      </a:r>
                      <a:endParaRPr lang="en-US" sz="1800" dirty="0">
                        <a:effectLst/>
                      </a:endParaRPr>
                    </a:p>
                  </a:txBody>
                  <a:tcPr marL="88900" marR="88900" marT="88900" marB="889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180 (2.91%)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1822 (29.44%)</a:t>
                      </a:r>
                      <a:endParaRPr lang="en-US" sz="1800" dirty="0">
                        <a:effectLst/>
                      </a:endParaRPr>
                    </a:p>
                  </a:txBody>
                  <a:tcPr marL="88900" marR="88900" marT="88900" marB="889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1185 (19.15%)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248 (4.01%)</a:t>
                      </a:r>
                      <a:endParaRPr lang="en-US" sz="1800" dirty="0">
                        <a:effectLst/>
                      </a:endParaRPr>
                    </a:p>
                  </a:txBody>
                  <a:tcPr marL="88900" marR="88900" marT="88900" marB="8890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45</a:t>
                      </a:r>
                      <a:r>
                        <a:rPr lang="en-US" sz="1800" baseline="0" dirty="0" smtClean="0">
                          <a:effectLst/>
                        </a:rPr>
                        <a:t> (0.73%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33400"/>
            <a:ext cx="8305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dGLN3 ANOVA Comparison to Wild Type Strain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Transcription Factors Gene Network From </a:t>
            </a:r>
            <a:r>
              <a:rPr lang="en-US" sz="3200" dirty="0" err="1" smtClean="0"/>
              <a:t>GRNsight</a:t>
            </a:r>
            <a:endParaRPr lang="en-US" sz="3200" dirty="0"/>
          </a:p>
        </p:txBody>
      </p:sp>
      <p:pic>
        <p:nvPicPr>
          <p:cNvPr id="2050" name="Picture 2" descr="C:\Users\dbashour\Desktop\black and white 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0"/>
            <a:ext cx="6297168" cy="4679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3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Transcription Factors Gene Network From </a:t>
            </a:r>
            <a:r>
              <a:rPr lang="en-US" sz="3200" dirty="0" err="1" smtClean="0"/>
              <a:t>GRNsight</a:t>
            </a:r>
            <a:endParaRPr lang="en-US" sz="3200" dirty="0"/>
          </a:p>
        </p:txBody>
      </p:sp>
      <p:pic>
        <p:nvPicPr>
          <p:cNvPr id="1026" name="Picture 2" descr="C:\Users\dbashour\Desktop\color networ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6248400" cy="504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161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91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Transcription Factors Gene Network From GRNsight</vt:lpstr>
      <vt:lpstr>Transcription Factors Gene Network From GRNsight</vt:lpstr>
    </vt:vector>
  </TitlesOfParts>
  <Company>Loyola Marymount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Bashoura, Dina</cp:lastModifiedBy>
  <cp:revision>10</cp:revision>
  <dcterms:created xsi:type="dcterms:W3CDTF">2015-03-26T07:22:14Z</dcterms:created>
  <dcterms:modified xsi:type="dcterms:W3CDTF">2017-12-16T00:20:59Z</dcterms:modified>
</cp:coreProperties>
</file>