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3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6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5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2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3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5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8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9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F8397-1CD8-41CE-856F-0908BBF8F21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B3C4E-9014-48D0-8D63-DCFB32195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6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89" y="604443"/>
            <a:ext cx="7497221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604443"/>
            <a:ext cx="7506748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1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17" y="603230"/>
            <a:ext cx="748769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52" y="604443"/>
            <a:ext cx="7487695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679" y="594917"/>
            <a:ext cx="7468642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6" y="609206"/>
            <a:ext cx="7506748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63" y="599680"/>
            <a:ext cx="7516274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15" y="562878"/>
            <a:ext cx="7478169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biolab</dc:creator>
  <cp:lastModifiedBy>biolab</cp:lastModifiedBy>
  <cp:revision>2</cp:revision>
  <dcterms:created xsi:type="dcterms:W3CDTF">2017-11-03T20:11:13Z</dcterms:created>
  <dcterms:modified xsi:type="dcterms:W3CDTF">2017-11-03T20:20:47Z</dcterms:modified>
</cp:coreProperties>
</file>