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xl/workbook.xml" ContentType="application/vnd.openxmlformats-officedocument.spreadsheetml.sheet.main+xml"/>
  <Override PartName="/xl/worksheets/sheet1.xml" ContentType="application/vnd.openxmlformats-officedocument.spreadsheetml.worksheet+xml"/>
  <Override PartName="/xl/worksheets/sheet2.xml" ContentType="application/vnd.openxmlformats-officedocument.spreadsheetml.worksheet+xml"/>
  <Override PartName="/xl/theme/theme1.xml" ContentType="application/vnd.openxmlformats-officedocument.theme+xml"/>
  <Override PartName="/xl/styles.xml" ContentType="application/vnd.openxmlformats-officedocument.spreadsheetml.styles+xml"/>
  <Override PartName="/xl/sharedStrings.xml" ContentType="application/vnd.openxmlformats-officedocument.spreadsheetml.sharedStrin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xl/workbook.xml"/></Relationships>
</file>

<file path=xl/workbook.xml><?xml version="1.0" encoding="utf-8"?>
<workbook xmlns="http://schemas.openxmlformats.org/spreadsheetml/2006/main" xmlns:r="http://schemas.openxmlformats.org/officeDocument/2006/relationships" xmlns:mc="http://schemas.openxmlformats.org/markup-compatibility/2006" xmlns:x15="http://schemas.microsoft.com/office/spreadsheetml/2010/11/main" xmlns:xr="http://schemas.microsoft.com/office/spreadsheetml/2014/revision" xmlns:xr6="http://schemas.microsoft.com/office/spreadsheetml/2016/revision6" xmlns:xr10="http://schemas.microsoft.com/office/spreadsheetml/2016/revision10" xmlns:xr2="http://schemas.microsoft.com/office/spreadsheetml/2015/revision2" mc:Ignorable="x15 xr xr6 xr10 xr2">
  <fileVersion appName="xl" lastEdited="7" lowestEdited="7" rupBuild="22026"/>
  <workbookPr defaultThemeVersion="166925"/>
  <mc:AlternateContent xmlns:mc="http://schemas.openxmlformats.org/markup-compatibility/2006">
    <mc:Choice Requires="x15">
      <x15ac:absPath xmlns:x15ac="http://schemas.microsoft.com/office/spreadsheetml/2010/11/ac" url="C:\Users\marcu\OneDrive\Documents\2019-2020\Biological Databases\Week 9 HW\"/>
    </mc:Choice>
  </mc:AlternateContent>
  <xr:revisionPtr revIDLastSave="1" documentId="13_ncr:40009_{DDA3E566-A05E-473B-B545-71415A5ABA35}" xr6:coauthVersionLast="45" xr6:coauthVersionMax="45" xr10:uidLastSave="{75CF122B-9C9D-4D00-BBDE-BD0161056513}"/>
  <bookViews>
    <workbookView xWindow="-110" yWindow="-110" windowWidth="19420" windowHeight="10420" activeTab="1" xr2:uid="{00000000-000D-0000-FFFF-FFFF00000000}"/>
  </bookViews>
  <sheets>
    <sheet name="RegulationMatrix_YEASTRACT_mavi" sheetId="1" r:id="rId1"/>
    <sheet name="network" sheetId="2" r:id="rId2"/>
  </sheets>
  <calcPr calcId="0"/>
</workbook>
</file>

<file path=xl/sharedStrings.xml><?xml version="1.0" encoding="utf-8"?>
<sst xmlns="http://schemas.openxmlformats.org/spreadsheetml/2006/main" count="76" uniqueCount="39">
  <si>
    <t>HAP4</t>
  </si>
  <si>
    <t>GLN3</t>
  </si>
  <si>
    <t>CIN5</t>
  </si>
  <si>
    <t>DIG2</t>
  </si>
  <si>
    <t>RPN4</t>
  </si>
  <si>
    <t>GCN4</t>
  </si>
  <si>
    <t>YAP1</t>
  </si>
  <si>
    <t>PDR3</t>
  </si>
  <si>
    <t>YGR067C</t>
  </si>
  <si>
    <t>MET28</t>
  </si>
  <si>
    <t>GCR1</t>
  </si>
  <si>
    <t>CBF1</t>
  </si>
  <si>
    <t>PDR1</t>
  </si>
  <si>
    <t>ERT1</t>
  </si>
  <si>
    <t>RTG2</t>
  </si>
  <si>
    <t>SUM1</t>
  </si>
  <si>
    <t>SFP1</t>
  </si>
  <si>
    <t>SUT1</t>
  </si>
  <si>
    <t>MGA2</t>
  </si>
  <si>
    <t>Hap4p</t>
  </si>
  <si>
    <t>Gln3p</t>
  </si>
  <si>
    <t>Cin5p</t>
  </si>
  <si>
    <t>Dig2p</t>
  </si>
  <si>
    <t>Rpn4p</t>
  </si>
  <si>
    <t>Gcn4p</t>
  </si>
  <si>
    <t>Yap1p</t>
  </si>
  <si>
    <t>Pdr3p</t>
  </si>
  <si>
    <t>Met28p</t>
  </si>
  <si>
    <t>Gcr1p</t>
  </si>
  <si>
    <t>Cbf1p</t>
  </si>
  <si>
    <t>Pdr1p</t>
  </si>
  <si>
    <t>YBR239c</t>
  </si>
  <si>
    <t>Rtg2p</t>
  </si>
  <si>
    <t>Sum1p</t>
  </si>
  <si>
    <t>Sfp1p</t>
  </si>
  <si>
    <t>Sut1p</t>
  </si>
  <si>
    <t>Mga2p</t>
  </si>
  <si>
    <t>ROWS GENES AFFECTED/COLS GENES CONTROLLING</t>
  </si>
  <si>
    <t>YBR239C</t>
  </si>
</sst>
</file>

<file path=xl/styles.xml><?xml version="1.0" encoding="utf-8"?>
<styleSheet xmlns="http://schemas.openxmlformats.org/spreadsheetml/2006/main" xmlns:mc="http://schemas.openxmlformats.org/markup-compatibility/2006" xmlns:x14ac="http://schemas.microsoft.com/office/spreadsheetml/2009/9/ac" xmlns:x16r2="http://schemas.microsoft.com/office/spreadsheetml/2015/02/main" xmlns:xr="http://schemas.microsoft.com/office/spreadsheetml/2014/revision" mc:Ignorable="x14ac x16r2 xr">
  <fonts count="19" x14ac:knownFonts="1">
    <font>
      <sz val="11"/>
      <color theme="1"/>
      <name val="Calibri"/>
      <family val="2"/>
      <scheme val="minor"/>
    </font>
    <font>
      <sz val="11"/>
      <color theme="1"/>
      <name val="Calibri"/>
      <family val="2"/>
      <scheme val="minor"/>
    </font>
    <font>
      <sz val="18"/>
      <color theme="3"/>
      <name val="Calibri Light"/>
      <family val="2"/>
      <scheme val="major"/>
    </font>
    <font>
      <b/>
      <sz val="15"/>
      <color theme="3"/>
      <name val="Calibri"/>
      <family val="2"/>
      <scheme val="minor"/>
    </font>
    <font>
      <b/>
      <sz val="13"/>
      <color theme="3"/>
      <name val="Calibri"/>
      <family val="2"/>
      <scheme val="minor"/>
    </font>
    <font>
      <b/>
      <sz val="11"/>
      <color theme="3"/>
      <name val="Calibri"/>
      <family val="2"/>
      <scheme val="minor"/>
    </font>
    <font>
      <sz val="11"/>
      <color rgb="FF006100"/>
      <name val="Calibri"/>
      <family val="2"/>
      <scheme val="minor"/>
    </font>
    <font>
      <sz val="11"/>
      <color rgb="FF9C0006"/>
      <name val="Calibri"/>
      <family val="2"/>
      <scheme val="minor"/>
    </font>
    <font>
      <sz val="11"/>
      <color rgb="FF9C5700"/>
      <name val="Calibri"/>
      <family val="2"/>
      <scheme val="minor"/>
    </font>
    <font>
      <sz val="11"/>
      <color rgb="FF3F3F76"/>
      <name val="Calibri"/>
      <family val="2"/>
      <scheme val="minor"/>
    </font>
    <font>
      <b/>
      <sz val="11"/>
      <color rgb="FF3F3F3F"/>
      <name val="Calibri"/>
      <family val="2"/>
      <scheme val="minor"/>
    </font>
    <font>
      <b/>
      <sz val="11"/>
      <color rgb="FFFA7D00"/>
      <name val="Calibri"/>
      <family val="2"/>
      <scheme val="minor"/>
    </font>
    <font>
      <sz val="11"/>
      <color rgb="FFFA7D00"/>
      <name val="Calibri"/>
      <family val="2"/>
      <scheme val="minor"/>
    </font>
    <font>
      <b/>
      <sz val="11"/>
      <color theme="0"/>
      <name val="Calibri"/>
      <family val="2"/>
      <scheme val="minor"/>
    </font>
    <font>
      <sz val="11"/>
      <color rgb="FFFF0000"/>
      <name val="Calibri"/>
      <family val="2"/>
      <scheme val="minor"/>
    </font>
    <font>
      <i/>
      <sz val="11"/>
      <color rgb="FF7F7F7F"/>
      <name val="Calibri"/>
      <family val="2"/>
      <scheme val="minor"/>
    </font>
    <font>
      <b/>
      <sz val="11"/>
      <color theme="1"/>
      <name val="Calibri"/>
      <family val="2"/>
      <scheme val="minor"/>
    </font>
    <font>
      <sz val="11"/>
      <color theme="0"/>
      <name val="Calibri"/>
      <family val="2"/>
      <scheme val="minor"/>
    </font>
    <font>
      <sz val="11"/>
      <color rgb="FF000000"/>
      <name val="Calibri"/>
      <family val="2"/>
    </font>
  </fonts>
  <fills count="33">
    <fill>
      <patternFill patternType="none"/>
    </fill>
    <fill>
      <patternFill patternType="gray125"/>
    </fill>
    <fill>
      <patternFill patternType="solid">
        <fgColor rgb="FFC6EFCE"/>
      </patternFill>
    </fill>
    <fill>
      <patternFill patternType="solid">
        <fgColor rgb="FFFFC7CE"/>
      </patternFill>
    </fill>
    <fill>
      <patternFill patternType="solid">
        <fgColor rgb="FFFFEB9C"/>
      </patternFill>
    </fill>
    <fill>
      <patternFill patternType="solid">
        <fgColor rgb="FFFFCC99"/>
      </patternFill>
    </fill>
    <fill>
      <patternFill patternType="solid">
        <fgColor rgb="FFF2F2F2"/>
      </patternFill>
    </fill>
    <fill>
      <patternFill patternType="solid">
        <fgColor rgb="FFA5A5A5"/>
      </patternFill>
    </fill>
    <fill>
      <patternFill patternType="solid">
        <fgColor rgb="FFFFFFCC"/>
      </patternFill>
    </fill>
    <fill>
      <patternFill patternType="solid">
        <fgColor theme="4"/>
      </patternFill>
    </fill>
    <fill>
      <patternFill patternType="solid">
        <fgColor theme="4" tint="0.79998168889431442"/>
        <bgColor indexed="65"/>
      </patternFill>
    </fill>
    <fill>
      <patternFill patternType="solid">
        <fgColor theme="4" tint="0.59999389629810485"/>
        <bgColor indexed="65"/>
      </patternFill>
    </fill>
    <fill>
      <patternFill patternType="solid">
        <fgColor theme="4" tint="0.39997558519241921"/>
        <bgColor indexed="65"/>
      </patternFill>
    </fill>
    <fill>
      <patternFill patternType="solid">
        <fgColor theme="5"/>
      </patternFill>
    </fill>
    <fill>
      <patternFill patternType="solid">
        <fgColor theme="5" tint="0.79998168889431442"/>
        <bgColor indexed="65"/>
      </patternFill>
    </fill>
    <fill>
      <patternFill patternType="solid">
        <fgColor theme="5" tint="0.59999389629810485"/>
        <bgColor indexed="65"/>
      </patternFill>
    </fill>
    <fill>
      <patternFill patternType="solid">
        <fgColor theme="5" tint="0.39997558519241921"/>
        <bgColor indexed="65"/>
      </patternFill>
    </fill>
    <fill>
      <patternFill patternType="solid">
        <fgColor theme="6"/>
      </patternFill>
    </fill>
    <fill>
      <patternFill patternType="solid">
        <fgColor theme="6" tint="0.79998168889431442"/>
        <bgColor indexed="65"/>
      </patternFill>
    </fill>
    <fill>
      <patternFill patternType="solid">
        <fgColor theme="6" tint="0.59999389629810485"/>
        <bgColor indexed="65"/>
      </patternFill>
    </fill>
    <fill>
      <patternFill patternType="solid">
        <fgColor theme="6" tint="0.39997558519241921"/>
        <bgColor indexed="65"/>
      </patternFill>
    </fill>
    <fill>
      <patternFill patternType="solid">
        <fgColor theme="7"/>
      </patternFill>
    </fill>
    <fill>
      <patternFill patternType="solid">
        <fgColor theme="7" tint="0.79998168889431442"/>
        <bgColor indexed="65"/>
      </patternFill>
    </fill>
    <fill>
      <patternFill patternType="solid">
        <fgColor theme="7" tint="0.59999389629810485"/>
        <bgColor indexed="65"/>
      </patternFill>
    </fill>
    <fill>
      <patternFill patternType="solid">
        <fgColor theme="7" tint="0.39997558519241921"/>
        <bgColor indexed="65"/>
      </patternFill>
    </fill>
    <fill>
      <patternFill patternType="solid">
        <fgColor theme="8"/>
      </patternFill>
    </fill>
    <fill>
      <patternFill patternType="solid">
        <fgColor theme="8" tint="0.79998168889431442"/>
        <bgColor indexed="65"/>
      </patternFill>
    </fill>
    <fill>
      <patternFill patternType="solid">
        <fgColor theme="8" tint="0.59999389629810485"/>
        <bgColor indexed="65"/>
      </patternFill>
    </fill>
    <fill>
      <patternFill patternType="solid">
        <fgColor theme="8" tint="0.39997558519241921"/>
        <bgColor indexed="65"/>
      </patternFill>
    </fill>
    <fill>
      <patternFill patternType="solid">
        <fgColor theme="9"/>
      </patternFill>
    </fill>
    <fill>
      <patternFill patternType="solid">
        <fgColor theme="9" tint="0.79998168889431442"/>
        <bgColor indexed="65"/>
      </patternFill>
    </fill>
    <fill>
      <patternFill patternType="solid">
        <fgColor theme="9" tint="0.59999389629810485"/>
        <bgColor indexed="65"/>
      </patternFill>
    </fill>
    <fill>
      <patternFill patternType="solid">
        <fgColor theme="9" tint="0.39997558519241921"/>
        <bgColor indexed="65"/>
      </patternFill>
    </fill>
  </fills>
  <borders count="10">
    <border>
      <left/>
      <right/>
      <top/>
      <bottom/>
      <diagonal/>
    </border>
    <border>
      <left/>
      <right/>
      <top/>
      <bottom style="thick">
        <color theme="4"/>
      </bottom>
      <diagonal/>
    </border>
    <border>
      <left/>
      <right/>
      <top/>
      <bottom style="thick">
        <color theme="4" tint="0.499984740745262"/>
      </bottom>
      <diagonal/>
    </border>
    <border>
      <left/>
      <right/>
      <top/>
      <bottom style="medium">
        <color theme="4" tint="0.39997558519241921"/>
      </bottom>
      <diagonal/>
    </border>
    <border>
      <left style="thin">
        <color rgb="FF7F7F7F"/>
      </left>
      <right style="thin">
        <color rgb="FF7F7F7F"/>
      </right>
      <top style="thin">
        <color rgb="FF7F7F7F"/>
      </top>
      <bottom style="thin">
        <color rgb="FF7F7F7F"/>
      </bottom>
      <diagonal/>
    </border>
    <border>
      <left style="thin">
        <color rgb="FF3F3F3F"/>
      </left>
      <right style="thin">
        <color rgb="FF3F3F3F"/>
      </right>
      <top style="thin">
        <color rgb="FF3F3F3F"/>
      </top>
      <bottom style="thin">
        <color rgb="FF3F3F3F"/>
      </bottom>
      <diagonal/>
    </border>
    <border>
      <left/>
      <right/>
      <top/>
      <bottom style="double">
        <color rgb="FFFF8001"/>
      </bottom>
      <diagonal/>
    </border>
    <border>
      <left style="double">
        <color rgb="FF3F3F3F"/>
      </left>
      <right style="double">
        <color rgb="FF3F3F3F"/>
      </right>
      <top style="double">
        <color rgb="FF3F3F3F"/>
      </top>
      <bottom style="double">
        <color rgb="FF3F3F3F"/>
      </bottom>
      <diagonal/>
    </border>
    <border>
      <left style="thin">
        <color rgb="FFB2B2B2"/>
      </left>
      <right style="thin">
        <color rgb="FFB2B2B2"/>
      </right>
      <top style="thin">
        <color rgb="FFB2B2B2"/>
      </top>
      <bottom style="thin">
        <color rgb="FFB2B2B2"/>
      </bottom>
      <diagonal/>
    </border>
    <border>
      <left/>
      <right/>
      <top style="thin">
        <color theme="4"/>
      </top>
      <bottom style="double">
        <color theme="4"/>
      </bottom>
      <diagonal/>
    </border>
  </borders>
  <cellStyleXfs count="42">
    <xf numFmtId="0" fontId="0" fillId="0" borderId="0"/>
    <xf numFmtId="0" fontId="2" fillId="0" borderId="0" applyNumberFormat="0" applyFill="0" applyBorder="0" applyAlignment="0" applyProtection="0"/>
    <xf numFmtId="0" fontId="3" fillId="0" borderId="1" applyNumberFormat="0" applyFill="0" applyAlignment="0" applyProtection="0"/>
    <xf numFmtId="0" fontId="4" fillId="0" borderId="2" applyNumberFormat="0" applyFill="0" applyAlignment="0" applyProtection="0"/>
    <xf numFmtId="0" fontId="5" fillId="0" borderId="3" applyNumberFormat="0" applyFill="0" applyAlignment="0" applyProtection="0"/>
    <xf numFmtId="0" fontId="5" fillId="0" borderId="0" applyNumberFormat="0" applyFill="0" applyBorder="0" applyAlignment="0" applyProtection="0"/>
    <xf numFmtId="0" fontId="6" fillId="2" borderId="0" applyNumberFormat="0" applyBorder="0" applyAlignment="0" applyProtection="0"/>
    <xf numFmtId="0" fontId="7" fillId="3" borderId="0" applyNumberFormat="0" applyBorder="0" applyAlignment="0" applyProtection="0"/>
    <xf numFmtId="0" fontId="8" fillId="4" borderId="0" applyNumberFormat="0" applyBorder="0" applyAlignment="0" applyProtection="0"/>
    <xf numFmtId="0" fontId="9" fillId="5" borderId="4" applyNumberFormat="0" applyAlignment="0" applyProtection="0"/>
    <xf numFmtId="0" fontId="10" fillId="6" borderId="5" applyNumberFormat="0" applyAlignment="0" applyProtection="0"/>
    <xf numFmtId="0" fontId="11" fillId="6" borderId="4" applyNumberFormat="0" applyAlignment="0" applyProtection="0"/>
    <xf numFmtId="0" fontId="12" fillId="0" borderId="6" applyNumberFormat="0" applyFill="0" applyAlignment="0" applyProtection="0"/>
    <xf numFmtId="0" fontId="13" fillId="7" borderId="7" applyNumberFormat="0" applyAlignment="0" applyProtection="0"/>
    <xf numFmtId="0" fontId="14" fillId="0" borderId="0" applyNumberFormat="0" applyFill="0" applyBorder="0" applyAlignment="0" applyProtection="0"/>
    <xf numFmtId="0" fontId="1" fillId="8" borderId="8" applyNumberFormat="0" applyFont="0" applyAlignment="0" applyProtection="0"/>
    <xf numFmtId="0" fontId="15" fillId="0" borderId="0" applyNumberFormat="0" applyFill="0" applyBorder="0" applyAlignment="0" applyProtection="0"/>
    <xf numFmtId="0" fontId="16" fillId="0" borderId="9" applyNumberFormat="0" applyFill="0" applyAlignment="0" applyProtection="0"/>
    <xf numFmtId="0" fontId="17" fillId="9" borderId="0" applyNumberFormat="0" applyBorder="0" applyAlignment="0" applyProtection="0"/>
    <xf numFmtId="0" fontId="1" fillId="10" borderId="0" applyNumberFormat="0" applyBorder="0" applyAlignment="0" applyProtection="0"/>
    <xf numFmtId="0" fontId="1" fillId="11" borderId="0" applyNumberFormat="0" applyBorder="0" applyAlignment="0" applyProtection="0"/>
    <xf numFmtId="0" fontId="1" fillId="12" borderId="0" applyNumberFormat="0" applyBorder="0" applyAlignment="0" applyProtection="0"/>
    <xf numFmtId="0" fontId="17" fillId="13" borderId="0" applyNumberFormat="0" applyBorder="0" applyAlignment="0" applyProtection="0"/>
    <xf numFmtId="0" fontId="1" fillId="14" borderId="0" applyNumberFormat="0" applyBorder="0" applyAlignment="0" applyProtection="0"/>
    <xf numFmtId="0" fontId="1" fillId="15" borderId="0" applyNumberFormat="0" applyBorder="0" applyAlignment="0" applyProtection="0"/>
    <xf numFmtId="0" fontId="1" fillId="16" borderId="0" applyNumberFormat="0" applyBorder="0" applyAlignment="0" applyProtection="0"/>
    <xf numFmtId="0" fontId="17" fillId="17" borderId="0" applyNumberFormat="0" applyBorder="0" applyAlignment="0" applyProtection="0"/>
    <xf numFmtId="0" fontId="1" fillId="18" borderId="0" applyNumberFormat="0" applyBorder="0" applyAlignment="0" applyProtection="0"/>
    <xf numFmtId="0" fontId="1" fillId="19" borderId="0" applyNumberFormat="0" applyBorder="0" applyAlignment="0" applyProtection="0"/>
    <xf numFmtId="0" fontId="1" fillId="20" borderId="0" applyNumberFormat="0" applyBorder="0" applyAlignment="0" applyProtection="0"/>
    <xf numFmtId="0" fontId="17" fillId="21" borderId="0" applyNumberFormat="0" applyBorder="0" applyAlignment="0" applyProtection="0"/>
    <xf numFmtId="0" fontId="1" fillId="22" borderId="0" applyNumberFormat="0" applyBorder="0" applyAlignment="0" applyProtection="0"/>
    <xf numFmtId="0" fontId="1" fillId="23" borderId="0" applyNumberFormat="0" applyBorder="0" applyAlignment="0" applyProtection="0"/>
    <xf numFmtId="0" fontId="1" fillId="24" borderId="0" applyNumberFormat="0" applyBorder="0" applyAlignment="0" applyProtection="0"/>
    <xf numFmtId="0" fontId="17" fillId="25" borderId="0" applyNumberFormat="0" applyBorder="0" applyAlignment="0" applyProtection="0"/>
    <xf numFmtId="0" fontId="1" fillId="26" borderId="0" applyNumberFormat="0" applyBorder="0" applyAlignment="0" applyProtection="0"/>
    <xf numFmtId="0" fontId="1" fillId="27" borderId="0" applyNumberFormat="0" applyBorder="0" applyAlignment="0" applyProtection="0"/>
    <xf numFmtId="0" fontId="1" fillId="28" borderId="0" applyNumberFormat="0" applyBorder="0" applyAlignment="0" applyProtection="0"/>
    <xf numFmtId="0" fontId="17" fillId="29" borderId="0" applyNumberFormat="0" applyBorder="0" applyAlignment="0" applyProtection="0"/>
    <xf numFmtId="0" fontId="1" fillId="30" borderId="0" applyNumberFormat="0" applyBorder="0" applyAlignment="0" applyProtection="0"/>
    <xf numFmtId="0" fontId="1" fillId="31" borderId="0" applyNumberFormat="0" applyBorder="0" applyAlignment="0" applyProtection="0"/>
    <xf numFmtId="0" fontId="1" fillId="32" borderId="0" applyNumberFormat="0" applyBorder="0" applyAlignment="0" applyProtection="0"/>
  </cellStyleXfs>
  <cellXfs count="2">
    <xf numFmtId="0" fontId="0" fillId="0" borderId="0" xfId="0"/>
    <xf numFmtId="0" fontId="18" fillId="0" borderId="0" xfId="0" applyFont="1" applyAlignment="1">
      <alignment vertical="center"/>
    </xf>
  </cellXfs>
  <cellStyles count="42">
    <cellStyle name="20% - Accent1" xfId="19" builtinId="30" customBuiltin="1"/>
    <cellStyle name="20% - Accent2" xfId="23" builtinId="34" customBuiltin="1"/>
    <cellStyle name="20% - Accent3" xfId="27" builtinId="38" customBuiltin="1"/>
    <cellStyle name="20% - Accent4" xfId="31" builtinId="42" customBuiltin="1"/>
    <cellStyle name="20% - Accent5" xfId="35" builtinId="46" customBuiltin="1"/>
    <cellStyle name="20% - Accent6" xfId="39" builtinId="50" customBuiltin="1"/>
    <cellStyle name="40% - Accent1" xfId="20" builtinId="31" customBuiltin="1"/>
    <cellStyle name="40% - Accent2" xfId="24" builtinId="35" customBuiltin="1"/>
    <cellStyle name="40% - Accent3" xfId="28" builtinId="39" customBuiltin="1"/>
    <cellStyle name="40% - Accent4" xfId="32" builtinId="43" customBuiltin="1"/>
    <cellStyle name="40% - Accent5" xfId="36" builtinId="47" customBuiltin="1"/>
    <cellStyle name="40% - Accent6" xfId="40" builtinId="51" customBuiltin="1"/>
    <cellStyle name="60% - Accent1" xfId="21" builtinId="32" customBuiltin="1"/>
    <cellStyle name="60% - Accent2" xfId="25" builtinId="36" customBuiltin="1"/>
    <cellStyle name="60% - Accent3" xfId="29" builtinId="40" customBuiltin="1"/>
    <cellStyle name="60% - Accent4" xfId="33" builtinId="44" customBuiltin="1"/>
    <cellStyle name="60% - Accent5" xfId="37" builtinId="48" customBuiltin="1"/>
    <cellStyle name="60% - Accent6" xfId="41" builtinId="52" customBuiltin="1"/>
    <cellStyle name="Accent1" xfId="18" builtinId="29" customBuiltin="1"/>
    <cellStyle name="Accent2" xfId="22" builtinId="33" customBuiltin="1"/>
    <cellStyle name="Accent3" xfId="26" builtinId="37" customBuiltin="1"/>
    <cellStyle name="Accent4" xfId="30" builtinId="41" customBuiltin="1"/>
    <cellStyle name="Accent5" xfId="34" builtinId="45" customBuiltin="1"/>
    <cellStyle name="Accent6" xfId="38" builtinId="49" customBuiltin="1"/>
    <cellStyle name="Bad" xfId="7" builtinId="27" customBuiltin="1"/>
    <cellStyle name="Calculation" xfId="11" builtinId="22" customBuiltin="1"/>
    <cellStyle name="Check Cell" xfId="13" builtinId="23" customBuiltin="1"/>
    <cellStyle name="Explanatory Text" xfId="16" builtinId="53" customBuiltin="1"/>
    <cellStyle name="Good" xfId="6" builtinId="26" customBuiltin="1"/>
    <cellStyle name="Heading 1" xfId="2" builtinId="16" customBuiltin="1"/>
    <cellStyle name="Heading 2" xfId="3" builtinId="17" customBuiltin="1"/>
    <cellStyle name="Heading 3" xfId="4" builtinId="18" customBuiltin="1"/>
    <cellStyle name="Heading 4" xfId="5" builtinId="19" customBuiltin="1"/>
    <cellStyle name="Input" xfId="9" builtinId="20" customBuiltin="1"/>
    <cellStyle name="Linked Cell" xfId="12" builtinId="24" customBuiltin="1"/>
    <cellStyle name="Neutral" xfId="8" builtinId="28" customBuiltin="1"/>
    <cellStyle name="Normal" xfId="0" builtinId="0"/>
    <cellStyle name="Note" xfId="15" builtinId="10" customBuiltin="1"/>
    <cellStyle name="Output" xfId="10" builtinId="21" customBuiltin="1"/>
    <cellStyle name="Title" xfId="1" builtinId="15" customBuiltin="1"/>
    <cellStyle name="Total" xfId="17" builtinId="25" customBuiltin="1"/>
    <cellStyle name="Warning Text" xfId="14" builtinId="11" customBuiltin="1"/>
  </cellStyles>
  <dxfs count="0"/>
  <tableStyles count="0" defaultTableStyle="TableStyleMedium2" defaultPivotStyle="PivotStyleLight16"/>
  <extLst>
    <ext xmlns:x14="http://schemas.microsoft.com/office/spreadsheetml/2009/9/main" uri="{EB79DEF2-80B8-43e5-95BD-54CBDDF9020C}">
      <x14:slicerStyles defaultSlicerStyle="SlicerStyleLight1"/>
    </ext>
    <ext xmlns:x15="http://schemas.microsoft.com/office/spreadsheetml/2010/11/main" uri="{9260A510-F301-46a8-8635-F512D64BE5F5}">
      <x15:timelineStyles defaultTimelineStyle="TimeSlicerStyleLight1"/>
    </ext>
  </extLst>
</styleSheet>
</file>

<file path=xl/_rels/workbook.xml.rels><?xml version="1.0" encoding="UTF-8" standalone="yes"?>
<Relationships xmlns="http://schemas.openxmlformats.org/package/2006/relationships"><Relationship Id="rId3" Type="http://schemas.openxmlformats.org/officeDocument/2006/relationships/theme" Target="theme/theme1.xml"/><Relationship Id="rId2" Type="http://schemas.openxmlformats.org/officeDocument/2006/relationships/worksheet" Target="worksheets/sheet2.xml"/><Relationship Id="rId1" Type="http://schemas.openxmlformats.org/officeDocument/2006/relationships/worksheet" Target="worksheets/sheet1.xml"/><Relationship Id="rId5" Type="http://schemas.openxmlformats.org/officeDocument/2006/relationships/sharedStrings" Target="sharedStrings.xml"/><Relationship Id="rId4" Type="http://schemas.openxmlformats.org/officeDocument/2006/relationships/styles" Target="styles.xml"/></Relationships>
</file>

<file path=xl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Tahoma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xl/worksheets/sheet1.xml><?xml version="1.0" encoding="utf-8"?>
<worksheet xmlns="http://schemas.openxmlformats.org/spreadsheetml/2006/main" xmlns:r="http://schemas.openxmlformats.org/officeDocument/2006/relationships" xmlns:mc="http://schemas.openxmlformats.org/markup-compatibility/2006" xmlns:x14ac="http://schemas.microsoft.com/office/spreadsheetml/2009/9/ac" xmlns:xr="http://schemas.microsoft.com/office/spreadsheetml/2014/revision" xmlns:xr2="http://schemas.microsoft.com/office/spreadsheetml/2015/revision2" xmlns:xr3="http://schemas.microsoft.com/office/spreadsheetml/2016/revision3" mc:Ignorable="x14ac xr xr2 xr3" xr:uid="{00000000-0001-0000-0000-000000000000}">
  <dimension ref="A1:T20"/>
  <sheetViews>
    <sheetView topLeftCell="B1" workbookViewId="0">
      <selection sqref="A1:T20"/>
    </sheetView>
  </sheetViews>
  <sheetFormatPr defaultRowHeight="14.5" x14ac:dyDescent="0.35"/>
  <sheetData>
    <row r="1" spans="1:20" x14ac:dyDescent="0.35">
      <c r="A1">
        <v>19</v>
      </c>
      <c r="B1" t="s">
        <v>0</v>
      </c>
      <c r="C1" t="s">
        <v>1</v>
      </c>
      <c r="D1" t="s">
        <v>2</v>
      </c>
      <c r="E1" t="s">
        <v>3</v>
      </c>
      <c r="F1" t="s">
        <v>4</v>
      </c>
      <c r="G1" t="s">
        <v>5</v>
      </c>
      <c r="H1" t="s">
        <v>6</v>
      </c>
      <c r="I1" t="s">
        <v>7</v>
      </c>
      <c r="J1" t="s">
        <v>8</v>
      </c>
      <c r="K1" t="s">
        <v>9</v>
      </c>
      <c r="L1" t="s">
        <v>10</v>
      </c>
      <c r="M1" t="s">
        <v>11</v>
      </c>
      <c r="N1" t="s">
        <v>12</v>
      </c>
      <c r="O1" t="s">
        <v>13</v>
      </c>
      <c r="P1" t="s">
        <v>14</v>
      </c>
      <c r="Q1" t="s">
        <v>15</v>
      </c>
      <c r="R1" t="s">
        <v>16</v>
      </c>
      <c r="S1" t="s">
        <v>17</v>
      </c>
      <c r="T1" t="s">
        <v>18</v>
      </c>
    </row>
    <row r="2" spans="1:20" x14ac:dyDescent="0.35">
      <c r="A2" t="s">
        <v>19</v>
      </c>
      <c r="B2">
        <v>1</v>
      </c>
      <c r="C2">
        <v>0</v>
      </c>
      <c r="D2">
        <v>0</v>
      </c>
      <c r="E2">
        <v>0</v>
      </c>
      <c r="F2">
        <v>0</v>
      </c>
      <c r="G2">
        <v>1</v>
      </c>
      <c r="H2">
        <v>0</v>
      </c>
      <c r="I2">
        <v>0</v>
      </c>
      <c r="J2">
        <v>0</v>
      </c>
      <c r="K2">
        <v>0</v>
      </c>
      <c r="L2">
        <v>0</v>
      </c>
      <c r="M2">
        <v>0</v>
      </c>
      <c r="N2">
        <v>0</v>
      </c>
      <c r="O2">
        <v>0</v>
      </c>
      <c r="P2">
        <v>0</v>
      </c>
      <c r="Q2">
        <v>0</v>
      </c>
      <c r="R2">
        <v>0</v>
      </c>
      <c r="S2">
        <v>0</v>
      </c>
      <c r="T2">
        <v>0</v>
      </c>
    </row>
    <row r="3" spans="1:20" x14ac:dyDescent="0.35">
      <c r="A3" t="s">
        <v>20</v>
      </c>
      <c r="B3">
        <v>0</v>
      </c>
      <c r="C3">
        <v>0</v>
      </c>
      <c r="D3">
        <v>0</v>
      </c>
      <c r="E3">
        <v>0</v>
      </c>
      <c r="F3">
        <v>0</v>
      </c>
      <c r="G3">
        <v>1</v>
      </c>
      <c r="H3">
        <v>0</v>
      </c>
      <c r="I3">
        <v>0</v>
      </c>
      <c r="J3">
        <v>0</v>
      </c>
      <c r="K3">
        <v>0</v>
      </c>
      <c r="L3">
        <v>0</v>
      </c>
      <c r="M3">
        <v>0</v>
      </c>
      <c r="N3">
        <v>0</v>
      </c>
      <c r="O3">
        <v>0</v>
      </c>
      <c r="P3">
        <v>0</v>
      </c>
      <c r="Q3">
        <v>0</v>
      </c>
      <c r="R3">
        <v>0</v>
      </c>
      <c r="S3">
        <v>0</v>
      </c>
      <c r="T3">
        <v>1</v>
      </c>
    </row>
    <row r="4" spans="1:20" x14ac:dyDescent="0.35">
      <c r="A4" t="s">
        <v>21</v>
      </c>
      <c r="B4">
        <v>1</v>
      </c>
      <c r="C4">
        <v>0</v>
      </c>
      <c r="D4">
        <v>1</v>
      </c>
      <c r="E4">
        <v>1</v>
      </c>
      <c r="F4">
        <v>0</v>
      </c>
      <c r="G4">
        <v>0</v>
      </c>
      <c r="H4">
        <v>0</v>
      </c>
      <c r="I4">
        <v>0</v>
      </c>
      <c r="J4">
        <v>1</v>
      </c>
      <c r="K4">
        <v>0</v>
      </c>
      <c r="L4">
        <v>1</v>
      </c>
      <c r="M4">
        <v>1</v>
      </c>
      <c r="N4">
        <v>1</v>
      </c>
      <c r="O4">
        <v>0</v>
      </c>
      <c r="P4">
        <v>0</v>
      </c>
      <c r="Q4">
        <v>0</v>
      </c>
      <c r="R4">
        <v>1</v>
      </c>
      <c r="S4">
        <v>1</v>
      </c>
      <c r="T4">
        <v>0</v>
      </c>
    </row>
    <row r="5" spans="1:20" x14ac:dyDescent="0.35">
      <c r="A5" t="s">
        <v>22</v>
      </c>
      <c r="B5">
        <v>0</v>
      </c>
      <c r="C5">
        <v>0</v>
      </c>
      <c r="D5">
        <v>0</v>
      </c>
      <c r="E5">
        <v>0</v>
      </c>
      <c r="F5">
        <v>0</v>
      </c>
      <c r="G5">
        <v>0</v>
      </c>
      <c r="H5">
        <v>0</v>
      </c>
      <c r="I5">
        <v>0</v>
      </c>
      <c r="J5">
        <v>0</v>
      </c>
      <c r="K5">
        <v>0</v>
      </c>
      <c r="L5">
        <v>0</v>
      </c>
      <c r="M5">
        <v>0</v>
      </c>
      <c r="N5">
        <v>0</v>
      </c>
      <c r="O5">
        <v>0</v>
      </c>
      <c r="P5">
        <v>0</v>
      </c>
      <c r="Q5">
        <v>0</v>
      </c>
      <c r="R5">
        <v>0</v>
      </c>
      <c r="S5">
        <v>0</v>
      </c>
      <c r="T5">
        <v>0</v>
      </c>
    </row>
    <row r="6" spans="1:20" x14ac:dyDescent="0.35">
      <c r="A6" t="s">
        <v>23</v>
      </c>
      <c r="B6">
        <v>0</v>
      </c>
      <c r="C6">
        <v>0</v>
      </c>
      <c r="D6">
        <v>0</v>
      </c>
      <c r="E6">
        <v>0</v>
      </c>
      <c r="F6">
        <v>0</v>
      </c>
      <c r="G6">
        <v>0</v>
      </c>
      <c r="H6">
        <v>1</v>
      </c>
      <c r="I6">
        <v>0</v>
      </c>
      <c r="J6">
        <v>0</v>
      </c>
      <c r="K6">
        <v>0</v>
      </c>
      <c r="L6">
        <v>0</v>
      </c>
      <c r="M6">
        <v>0</v>
      </c>
      <c r="N6">
        <v>1</v>
      </c>
      <c r="O6">
        <v>0</v>
      </c>
      <c r="P6">
        <v>0</v>
      </c>
      <c r="Q6">
        <v>0</v>
      </c>
      <c r="R6">
        <v>0</v>
      </c>
      <c r="S6">
        <v>0</v>
      </c>
      <c r="T6">
        <v>0</v>
      </c>
    </row>
    <row r="7" spans="1:20" x14ac:dyDescent="0.35">
      <c r="A7" t="s">
        <v>24</v>
      </c>
      <c r="B7">
        <v>0</v>
      </c>
      <c r="C7">
        <v>1</v>
      </c>
      <c r="D7">
        <v>0</v>
      </c>
      <c r="E7">
        <v>0</v>
      </c>
      <c r="F7">
        <v>0</v>
      </c>
      <c r="G7">
        <v>0</v>
      </c>
      <c r="H7">
        <v>0</v>
      </c>
      <c r="I7">
        <v>0</v>
      </c>
      <c r="J7">
        <v>1</v>
      </c>
      <c r="K7">
        <v>1</v>
      </c>
      <c r="L7">
        <v>0</v>
      </c>
      <c r="M7">
        <v>0</v>
      </c>
      <c r="N7">
        <v>0</v>
      </c>
      <c r="O7">
        <v>0</v>
      </c>
      <c r="P7">
        <v>1</v>
      </c>
      <c r="Q7">
        <v>0</v>
      </c>
      <c r="R7">
        <v>0</v>
      </c>
      <c r="S7">
        <v>0</v>
      </c>
      <c r="T7">
        <v>0</v>
      </c>
    </row>
    <row r="8" spans="1:20" x14ac:dyDescent="0.35">
      <c r="A8" t="s">
        <v>25</v>
      </c>
      <c r="B8">
        <v>0</v>
      </c>
      <c r="C8">
        <v>0</v>
      </c>
      <c r="D8">
        <v>0</v>
      </c>
      <c r="E8">
        <v>0</v>
      </c>
      <c r="F8">
        <v>0</v>
      </c>
      <c r="G8">
        <v>0</v>
      </c>
      <c r="H8">
        <v>1</v>
      </c>
      <c r="I8">
        <v>1</v>
      </c>
      <c r="J8">
        <v>0</v>
      </c>
      <c r="K8">
        <v>0</v>
      </c>
      <c r="L8">
        <v>0</v>
      </c>
      <c r="M8">
        <v>0</v>
      </c>
      <c r="N8">
        <v>0</v>
      </c>
      <c r="O8">
        <v>0</v>
      </c>
      <c r="P8">
        <v>0</v>
      </c>
      <c r="Q8">
        <v>0</v>
      </c>
      <c r="R8">
        <v>0</v>
      </c>
      <c r="S8">
        <v>0</v>
      </c>
      <c r="T8">
        <v>0</v>
      </c>
    </row>
    <row r="9" spans="1:20" x14ac:dyDescent="0.35">
      <c r="A9" t="s">
        <v>26</v>
      </c>
      <c r="B9">
        <v>0</v>
      </c>
      <c r="C9">
        <v>0</v>
      </c>
      <c r="D9">
        <v>0</v>
      </c>
      <c r="E9">
        <v>0</v>
      </c>
      <c r="F9">
        <v>0</v>
      </c>
      <c r="G9">
        <v>0</v>
      </c>
      <c r="H9">
        <v>0</v>
      </c>
      <c r="I9">
        <v>1</v>
      </c>
      <c r="J9">
        <v>0</v>
      </c>
      <c r="K9">
        <v>0</v>
      </c>
      <c r="L9">
        <v>0</v>
      </c>
      <c r="M9">
        <v>0</v>
      </c>
      <c r="N9">
        <v>0</v>
      </c>
      <c r="O9">
        <v>0</v>
      </c>
      <c r="P9">
        <v>0</v>
      </c>
      <c r="Q9">
        <v>0</v>
      </c>
      <c r="R9">
        <v>0</v>
      </c>
      <c r="S9">
        <v>0</v>
      </c>
      <c r="T9">
        <v>0</v>
      </c>
    </row>
    <row r="10" spans="1:20" x14ac:dyDescent="0.35">
      <c r="A10" t="s">
        <v>8</v>
      </c>
      <c r="B10">
        <v>0</v>
      </c>
      <c r="C10">
        <v>0</v>
      </c>
      <c r="D10">
        <v>0</v>
      </c>
      <c r="E10">
        <v>0</v>
      </c>
      <c r="F10">
        <v>0</v>
      </c>
      <c r="G10">
        <v>0</v>
      </c>
      <c r="H10">
        <v>0</v>
      </c>
      <c r="I10">
        <v>0</v>
      </c>
      <c r="J10">
        <v>0</v>
      </c>
      <c r="K10">
        <v>0</v>
      </c>
      <c r="L10">
        <v>0</v>
      </c>
      <c r="M10">
        <v>0</v>
      </c>
      <c r="N10">
        <v>0</v>
      </c>
      <c r="O10">
        <v>0</v>
      </c>
      <c r="P10">
        <v>0</v>
      </c>
      <c r="Q10">
        <v>0</v>
      </c>
      <c r="R10">
        <v>0</v>
      </c>
      <c r="S10">
        <v>0</v>
      </c>
      <c r="T10">
        <v>0</v>
      </c>
    </row>
    <row r="11" spans="1:20" x14ac:dyDescent="0.35">
      <c r="A11" t="s">
        <v>27</v>
      </c>
      <c r="B11">
        <v>0</v>
      </c>
      <c r="C11">
        <v>0</v>
      </c>
      <c r="D11">
        <v>0</v>
      </c>
      <c r="E11">
        <v>0</v>
      </c>
      <c r="F11">
        <v>0</v>
      </c>
      <c r="G11">
        <v>0</v>
      </c>
      <c r="H11">
        <v>0</v>
      </c>
      <c r="I11">
        <v>0</v>
      </c>
      <c r="J11">
        <v>0</v>
      </c>
      <c r="K11">
        <v>1</v>
      </c>
      <c r="L11">
        <v>0</v>
      </c>
      <c r="M11">
        <v>0</v>
      </c>
      <c r="N11">
        <v>0</v>
      </c>
      <c r="O11">
        <v>0</v>
      </c>
      <c r="P11">
        <v>0</v>
      </c>
      <c r="Q11">
        <v>0</v>
      </c>
      <c r="R11">
        <v>0</v>
      </c>
      <c r="S11">
        <v>0</v>
      </c>
      <c r="T11">
        <v>0</v>
      </c>
    </row>
    <row r="12" spans="1:20" x14ac:dyDescent="0.35">
      <c r="A12" t="s">
        <v>28</v>
      </c>
      <c r="B12">
        <v>0</v>
      </c>
      <c r="C12">
        <v>0</v>
      </c>
      <c r="D12">
        <v>0</v>
      </c>
      <c r="E12">
        <v>0</v>
      </c>
      <c r="F12">
        <v>0</v>
      </c>
      <c r="G12">
        <v>0</v>
      </c>
      <c r="H12">
        <v>0</v>
      </c>
      <c r="I12">
        <v>0</v>
      </c>
      <c r="J12">
        <v>0</v>
      </c>
      <c r="K12">
        <v>0</v>
      </c>
      <c r="L12">
        <v>0</v>
      </c>
      <c r="M12">
        <v>0</v>
      </c>
      <c r="N12">
        <v>0</v>
      </c>
      <c r="O12">
        <v>0</v>
      </c>
      <c r="P12">
        <v>0</v>
      </c>
      <c r="Q12">
        <v>0</v>
      </c>
      <c r="R12">
        <v>0</v>
      </c>
      <c r="S12">
        <v>0</v>
      </c>
      <c r="T12">
        <v>0</v>
      </c>
    </row>
    <row r="13" spans="1:20" x14ac:dyDescent="0.35">
      <c r="A13" t="s">
        <v>29</v>
      </c>
      <c r="B13">
        <v>1</v>
      </c>
      <c r="C13">
        <v>0</v>
      </c>
      <c r="D13">
        <v>0</v>
      </c>
      <c r="E13">
        <v>0</v>
      </c>
      <c r="F13">
        <v>1</v>
      </c>
      <c r="G13">
        <v>0</v>
      </c>
      <c r="H13">
        <v>1</v>
      </c>
      <c r="I13">
        <v>0</v>
      </c>
      <c r="J13">
        <v>0</v>
      </c>
      <c r="K13">
        <v>1</v>
      </c>
      <c r="L13">
        <v>0</v>
      </c>
      <c r="M13">
        <v>1</v>
      </c>
      <c r="N13">
        <v>0</v>
      </c>
      <c r="O13">
        <v>0</v>
      </c>
      <c r="P13">
        <v>1</v>
      </c>
      <c r="Q13">
        <v>1</v>
      </c>
      <c r="R13">
        <v>0</v>
      </c>
      <c r="S13">
        <v>0</v>
      </c>
      <c r="T13">
        <v>0</v>
      </c>
    </row>
    <row r="14" spans="1:20" x14ac:dyDescent="0.35">
      <c r="A14" t="s">
        <v>30</v>
      </c>
      <c r="B14">
        <v>0</v>
      </c>
      <c r="C14">
        <v>0</v>
      </c>
      <c r="D14">
        <v>0</v>
      </c>
      <c r="E14">
        <v>0</v>
      </c>
      <c r="F14">
        <v>1</v>
      </c>
      <c r="G14">
        <v>0</v>
      </c>
      <c r="H14">
        <v>0</v>
      </c>
      <c r="I14">
        <v>0</v>
      </c>
      <c r="J14">
        <v>0</v>
      </c>
      <c r="K14">
        <v>0</v>
      </c>
      <c r="L14">
        <v>0</v>
      </c>
      <c r="M14">
        <v>0</v>
      </c>
      <c r="N14">
        <v>0</v>
      </c>
      <c r="O14">
        <v>0</v>
      </c>
      <c r="P14">
        <v>0</v>
      </c>
      <c r="Q14">
        <v>0</v>
      </c>
      <c r="R14">
        <v>0</v>
      </c>
      <c r="S14">
        <v>0</v>
      </c>
      <c r="T14">
        <v>0</v>
      </c>
    </row>
    <row r="15" spans="1:20" x14ac:dyDescent="0.35">
      <c r="A15" t="s">
        <v>31</v>
      </c>
      <c r="B15">
        <v>1</v>
      </c>
      <c r="C15">
        <v>0</v>
      </c>
      <c r="D15">
        <v>0</v>
      </c>
      <c r="E15">
        <v>0</v>
      </c>
      <c r="F15">
        <v>0</v>
      </c>
      <c r="G15">
        <v>0</v>
      </c>
      <c r="H15">
        <v>0</v>
      </c>
      <c r="I15">
        <v>0</v>
      </c>
      <c r="J15">
        <v>0</v>
      </c>
      <c r="K15">
        <v>0</v>
      </c>
      <c r="L15">
        <v>0</v>
      </c>
      <c r="M15">
        <v>0</v>
      </c>
      <c r="N15">
        <v>0</v>
      </c>
      <c r="O15">
        <v>0</v>
      </c>
      <c r="P15">
        <v>0</v>
      </c>
      <c r="Q15">
        <v>0</v>
      </c>
      <c r="R15">
        <v>1</v>
      </c>
      <c r="S15">
        <v>0</v>
      </c>
      <c r="T15">
        <v>0</v>
      </c>
    </row>
    <row r="16" spans="1:20" x14ac:dyDescent="0.35">
      <c r="A16" t="s">
        <v>32</v>
      </c>
      <c r="B16">
        <v>0</v>
      </c>
      <c r="C16">
        <v>0</v>
      </c>
      <c r="D16">
        <v>0</v>
      </c>
      <c r="E16">
        <v>0</v>
      </c>
      <c r="F16">
        <v>0</v>
      </c>
      <c r="G16">
        <v>0</v>
      </c>
      <c r="H16">
        <v>0</v>
      </c>
      <c r="I16">
        <v>0</v>
      </c>
      <c r="J16">
        <v>0</v>
      </c>
      <c r="K16">
        <v>0</v>
      </c>
      <c r="L16">
        <v>0</v>
      </c>
      <c r="M16">
        <v>0</v>
      </c>
      <c r="N16">
        <v>0</v>
      </c>
      <c r="O16">
        <v>0</v>
      </c>
      <c r="P16">
        <v>0</v>
      </c>
      <c r="Q16">
        <v>0</v>
      </c>
      <c r="R16">
        <v>0</v>
      </c>
      <c r="S16">
        <v>0</v>
      </c>
      <c r="T16">
        <v>0</v>
      </c>
    </row>
    <row r="17" spans="1:20" x14ac:dyDescent="0.35">
      <c r="A17" t="s">
        <v>33</v>
      </c>
      <c r="B17">
        <v>0</v>
      </c>
      <c r="C17">
        <v>0</v>
      </c>
      <c r="D17">
        <v>0</v>
      </c>
      <c r="E17">
        <v>0</v>
      </c>
      <c r="F17">
        <v>0</v>
      </c>
      <c r="G17">
        <v>0</v>
      </c>
      <c r="H17">
        <v>0</v>
      </c>
      <c r="I17">
        <v>0</v>
      </c>
      <c r="J17">
        <v>0</v>
      </c>
      <c r="K17">
        <v>0</v>
      </c>
      <c r="L17">
        <v>1</v>
      </c>
      <c r="M17">
        <v>0</v>
      </c>
      <c r="N17">
        <v>0</v>
      </c>
      <c r="O17">
        <v>0</v>
      </c>
      <c r="P17">
        <v>0</v>
      </c>
      <c r="Q17">
        <v>1</v>
      </c>
      <c r="R17">
        <v>0</v>
      </c>
      <c r="S17">
        <v>0</v>
      </c>
      <c r="T17">
        <v>0</v>
      </c>
    </row>
    <row r="18" spans="1:20" x14ac:dyDescent="0.35">
      <c r="A18" t="s">
        <v>34</v>
      </c>
      <c r="B18">
        <v>0</v>
      </c>
      <c r="C18">
        <v>0</v>
      </c>
      <c r="D18">
        <v>0</v>
      </c>
      <c r="E18">
        <v>0</v>
      </c>
      <c r="F18">
        <v>0</v>
      </c>
      <c r="G18">
        <v>0</v>
      </c>
      <c r="H18">
        <v>0</v>
      </c>
      <c r="I18">
        <v>0</v>
      </c>
      <c r="J18">
        <v>0</v>
      </c>
      <c r="K18">
        <v>0</v>
      </c>
      <c r="L18">
        <v>0</v>
      </c>
      <c r="M18">
        <v>0</v>
      </c>
      <c r="N18">
        <v>0</v>
      </c>
      <c r="O18">
        <v>0</v>
      </c>
      <c r="P18">
        <v>0</v>
      </c>
      <c r="Q18">
        <v>0</v>
      </c>
      <c r="R18">
        <v>0</v>
      </c>
      <c r="S18">
        <v>0</v>
      </c>
      <c r="T18">
        <v>0</v>
      </c>
    </row>
    <row r="19" spans="1:20" x14ac:dyDescent="0.35">
      <c r="A19" t="s">
        <v>35</v>
      </c>
      <c r="B19">
        <v>0</v>
      </c>
      <c r="C19">
        <v>0</v>
      </c>
      <c r="D19">
        <v>0</v>
      </c>
      <c r="E19">
        <v>0</v>
      </c>
      <c r="F19">
        <v>0</v>
      </c>
      <c r="G19">
        <v>0</v>
      </c>
      <c r="H19">
        <v>0</v>
      </c>
      <c r="I19">
        <v>0</v>
      </c>
      <c r="J19">
        <v>0</v>
      </c>
      <c r="K19">
        <v>0</v>
      </c>
      <c r="L19">
        <v>0</v>
      </c>
      <c r="M19">
        <v>0</v>
      </c>
      <c r="N19">
        <v>0</v>
      </c>
      <c r="O19">
        <v>0</v>
      </c>
      <c r="P19">
        <v>0</v>
      </c>
      <c r="Q19">
        <v>0</v>
      </c>
      <c r="R19">
        <v>0</v>
      </c>
      <c r="S19">
        <v>0</v>
      </c>
      <c r="T19">
        <v>0</v>
      </c>
    </row>
    <row r="20" spans="1:20" x14ac:dyDescent="0.35">
      <c r="A20" t="s">
        <v>36</v>
      </c>
      <c r="B20">
        <v>0</v>
      </c>
      <c r="C20">
        <v>0</v>
      </c>
      <c r="D20">
        <v>0</v>
      </c>
      <c r="E20">
        <v>0</v>
      </c>
      <c r="F20">
        <v>0</v>
      </c>
      <c r="G20">
        <v>0</v>
      </c>
      <c r="H20">
        <v>0</v>
      </c>
      <c r="I20">
        <v>0</v>
      </c>
      <c r="J20">
        <v>0</v>
      </c>
      <c r="K20">
        <v>0</v>
      </c>
      <c r="L20">
        <v>0</v>
      </c>
      <c r="M20">
        <v>0</v>
      </c>
      <c r="N20">
        <v>0</v>
      </c>
      <c r="O20">
        <v>0</v>
      </c>
      <c r="P20">
        <v>0</v>
      </c>
      <c r="Q20">
        <v>0</v>
      </c>
      <c r="R20">
        <v>0</v>
      </c>
      <c r="S20">
        <v>0</v>
      </c>
      <c r="T20">
        <v>0</v>
      </c>
    </row>
  </sheetData>
  <pageMargins left="0.7" right="0.7" top="0.75" bottom="0.75" header="0.3" footer="0.3"/>
</worksheet>
</file>

<file path=xl/worksheets/sheet2.xml><?xml version="1.0" encoding="utf-8"?>
<worksheet xmlns="http://schemas.openxmlformats.org/spreadsheetml/2006/main" xmlns:r="http://schemas.openxmlformats.org/officeDocument/2006/relationships" xmlns:mc="http://schemas.openxmlformats.org/markup-compatibility/2006" xmlns:x14ac="http://schemas.microsoft.com/office/spreadsheetml/2009/9/ac" xmlns:xr="http://schemas.microsoft.com/office/spreadsheetml/2014/revision" xmlns:xr2="http://schemas.microsoft.com/office/spreadsheetml/2015/revision2" xmlns:xr3="http://schemas.microsoft.com/office/spreadsheetml/2016/revision3" mc:Ignorable="x14ac xr xr2 xr3" xr:uid="{00000000-0001-0000-0100-000000000000}">
  <dimension ref="A1:T19"/>
  <sheetViews>
    <sheetView tabSelected="1" workbookViewId="0">
      <selection activeCell="A5" sqref="A5:XFD5"/>
    </sheetView>
  </sheetViews>
  <sheetFormatPr defaultRowHeight="14.5" x14ac:dyDescent="0.35"/>
  <sheetData>
    <row r="1" spans="1:20" x14ac:dyDescent="0.35">
      <c r="A1" s="1" t="s">
        <v>37</v>
      </c>
      <c r="B1" s="1" t="s">
        <v>11</v>
      </c>
      <c r="C1" s="1" t="s">
        <v>2</v>
      </c>
      <c r="D1" s="1" t="s">
        <v>3</v>
      </c>
      <c r="E1" s="1" t="s">
        <v>5</v>
      </c>
      <c r="F1" s="1" t="s">
        <v>10</v>
      </c>
      <c r="G1" s="1" t="s">
        <v>1</v>
      </c>
      <c r="H1" s="1" t="s">
        <v>0</v>
      </c>
      <c r="I1" s="1" t="s">
        <v>9</v>
      </c>
      <c r="J1" s="1" t="s">
        <v>18</v>
      </c>
      <c r="K1" s="1" t="s">
        <v>12</v>
      </c>
      <c r="L1" s="1" t="s">
        <v>7</v>
      </c>
      <c r="M1" s="1" t="s">
        <v>4</v>
      </c>
      <c r="N1" s="1" t="s">
        <v>14</v>
      </c>
      <c r="O1" s="1" t="s">
        <v>16</v>
      </c>
      <c r="P1" s="1" t="s">
        <v>15</v>
      </c>
      <c r="Q1" s="1" t="s">
        <v>17</v>
      </c>
      <c r="R1" s="1" t="s">
        <v>6</v>
      </c>
      <c r="S1" s="1" t="s">
        <v>38</v>
      </c>
      <c r="T1" s="1" t="s">
        <v>8</v>
      </c>
    </row>
    <row r="2" spans="1:20" x14ac:dyDescent="0.35">
      <c r="A2" t="s">
        <v>11</v>
      </c>
      <c r="B2">
        <v>1</v>
      </c>
      <c r="C2">
        <v>1</v>
      </c>
      <c r="D2">
        <v>0</v>
      </c>
      <c r="E2">
        <v>0</v>
      </c>
      <c r="F2">
        <v>0</v>
      </c>
      <c r="G2">
        <v>0</v>
      </c>
      <c r="H2">
        <v>0</v>
      </c>
      <c r="I2">
        <v>0</v>
      </c>
      <c r="J2">
        <v>0</v>
      </c>
      <c r="K2">
        <v>0</v>
      </c>
      <c r="L2">
        <v>0</v>
      </c>
      <c r="M2">
        <v>0</v>
      </c>
      <c r="N2">
        <v>0</v>
      </c>
      <c r="O2">
        <v>0</v>
      </c>
      <c r="P2">
        <v>0</v>
      </c>
      <c r="Q2">
        <v>0</v>
      </c>
      <c r="R2">
        <v>0</v>
      </c>
      <c r="S2">
        <v>0</v>
      </c>
      <c r="T2">
        <v>0</v>
      </c>
    </row>
    <row r="3" spans="1:20" x14ac:dyDescent="0.35">
      <c r="A3" t="s">
        <v>2</v>
      </c>
      <c r="B3">
        <v>0</v>
      </c>
      <c r="C3">
        <v>1</v>
      </c>
      <c r="D3">
        <v>0</v>
      </c>
      <c r="E3">
        <v>0</v>
      </c>
      <c r="F3">
        <v>0</v>
      </c>
      <c r="G3">
        <v>0</v>
      </c>
      <c r="H3">
        <v>0</v>
      </c>
      <c r="I3">
        <v>0</v>
      </c>
      <c r="J3">
        <v>0</v>
      </c>
      <c r="K3">
        <v>0</v>
      </c>
      <c r="L3">
        <v>0</v>
      </c>
      <c r="M3">
        <v>0</v>
      </c>
      <c r="N3">
        <v>0</v>
      </c>
      <c r="O3">
        <v>0</v>
      </c>
      <c r="P3">
        <v>0</v>
      </c>
      <c r="Q3">
        <v>0</v>
      </c>
      <c r="R3">
        <v>0</v>
      </c>
      <c r="S3">
        <v>0</v>
      </c>
      <c r="T3">
        <v>0</v>
      </c>
    </row>
    <row r="4" spans="1:20" x14ac:dyDescent="0.35">
      <c r="A4" t="s">
        <v>3</v>
      </c>
      <c r="B4">
        <v>0</v>
      </c>
      <c r="C4">
        <v>1</v>
      </c>
      <c r="D4">
        <v>0</v>
      </c>
      <c r="E4">
        <v>0</v>
      </c>
      <c r="F4">
        <v>0</v>
      </c>
      <c r="G4">
        <v>0</v>
      </c>
      <c r="H4">
        <v>0</v>
      </c>
      <c r="I4">
        <v>0</v>
      </c>
      <c r="J4">
        <v>0</v>
      </c>
      <c r="K4">
        <v>0</v>
      </c>
      <c r="L4">
        <v>0</v>
      </c>
      <c r="M4">
        <v>0</v>
      </c>
      <c r="N4">
        <v>0</v>
      </c>
      <c r="O4">
        <v>0</v>
      </c>
      <c r="P4">
        <v>0</v>
      </c>
      <c r="Q4">
        <v>0</v>
      </c>
      <c r="R4">
        <v>0</v>
      </c>
      <c r="S4">
        <v>0</v>
      </c>
      <c r="T4">
        <v>0</v>
      </c>
    </row>
    <row r="5" spans="1:20" x14ac:dyDescent="0.35">
      <c r="A5" t="s">
        <v>5</v>
      </c>
      <c r="B5">
        <v>0</v>
      </c>
      <c r="C5">
        <v>0</v>
      </c>
      <c r="D5">
        <v>0</v>
      </c>
      <c r="E5">
        <v>0</v>
      </c>
      <c r="F5">
        <v>0</v>
      </c>
      <c r="G5">
        <v>1</v>
      </c>
      <c r="H5">
        <v>1</v>
      </c>
      <c r="I5">
        <v>0</v>
      </c>
      <c r="J5">
        <v>0</v>
      </c>
      <c r="K5">
        <v>0</v>
      </c>
      <c r="L5">
        <v>0</v>
      </c>
      <c r="M5">
        <v>0</v>
      </c>
      <c r="N5">
        <v>0</v>
      </c>
      <c r="O5">
        <v>0</v>
      </c>
      <c r="P5">
        <v>0</v>
      </c>
      <c r="Q5">
        <v>0</v>
      </c>
      <c r="R5">
        <v>0</v>
      </c>
      <c r="S5">
        <v>0</v>
      </c>
      <c r="T5">
        <v>0</v>
      </c>
    </row>
    <row r="6" spans="1:20" x14ac:dyDescent="0.35">
      <c r="A6" t="s">
        <v>10</v>
      </c>
      <c r="B6">
        <v>0</v>
      </c>
      <c r="C6">
        <v>1</v>
      </c>
      <c r="D6">
        <v>0</v>
      </c>
      <c r="E6">
        <v>0</v>
      </c>
      <c r="F6">
        <v>0</v>
      </c>
      <c r="G6">
        <v>0</v>
      </c>
      <c r="H6">
        <v>0</v>
      </c>
      <c r="I6">
        <v>0</v>
      </c>
      <c r="J6">
        <v>0</v>
      </c>
      <c r="K6">
        <v>0</v>
      </c>
      <c r="L6">
        <v>0</v>
      </c>
      <c r="M6">
        <v>0</v>
      </c>
      <c r="N6">
        <v>0</v>
      </c>
      <c r="O6">
        <v>0</v>
      </c>
      <c r="P6">
        <v>1</v>
      </c>
      <c r="Q6">
        <v>0</v>
      </c>
      <c r="R6">
        <v>0</v>
      </c>
      <c r="S6">
        <v>0</v>
      </c>
      <c r="T6">
        <v>0</v>
      </c>
    </row>
    <row r="7" spans="1:20" x14ac:dyDescent="0.35">
      <c r="A7" t="s">
        <v>1</v>
      </c>
      <c r="B7">
        <v>0</v>
      </c>
      <c r="C7">
        <v>0</v>
      </c>
      <c r="D7">
        <v>0</v>
      </c>
      <c r="E7">
        <v>1</v>
      </c>
      <c r="F7">
        <v>0</v>
      </c>
      <c r="G7">
        <v>0</v>
      </c>
      <c r="H7">
        <v>0</v>
      </c>
      <c r="I7">
        <v>0</v>
      </c>
      <c r="J7">
        <v>0</v>
      </c>
      <c r="K7">
        <v>0</v>
      </c>
      <c r="L7">
        <v>0</v>
      </c>
      <c r="M7">
        <v>0</v>
      </c>
      <c r="N7">
        <v>0</v>
      </c>
      <c r="O7">
        <v>0</v>
      </c>
      <c r="P7">
        <v>0</v>
      </c>
      <c r="Q7">
        <v>0</v>
      </c>
      <c r="R7">
        <v>0</v>
      </c>
      <c r="S7">
        <v>0</v>
      </c>
      <c r="T7">
        <v>0</v>
      </c>
    </row>
    <row r="8" spans="1:20" x14ac:dyDescent="0.35">
      <c r="A8" t="s">
        <v>0</v>
      </c>
      <c r="B8">
        <v>1</v>
      </c>
      <c r="C8">
        <v>1</v>
      </c>
      <c r="D8">
        <v>0</v>
      </c>
      <c r="E8">
        <v>0</v>
      </c>
      <c r="F8">
        <v>0</v>
      </c>
      <c r="G8">
        <v>0</v>
      </c>
      <c r="H8">
        <v>1</v>
      </c>
      <c r="I8">
        <v>0</v>
      </c>
      <c r="J8">
        <v>0</v>
      </c>
      <c r="K8">
        <v>0</v>
      </c>
      <c r="L8">
        <v>0</v>
      </c>
      <c r="M8">
        <v>0</v>
      </c>
      <c r="N8">
        <v>0</v>
      </c>
      <c r="O8">
        <v>0</v>
      </c>
      <c r="P8">
        <v>0</v>
      </c>
      <c r="Q8">
        <v>0</v>
      </c>
      <c r="R8">
        <v>0</v>
      </c>
      <c r="S8">
        <v>1</v>
      </c>
      <c r="T8">
        <v>0</v>
      </c>
    </row>
    <row r="9" spans="1:20" x14ac:dyDescent="0.35">
      <c r="A9" t="s">
        <v>9</v>
      </c>
      <c r="B9">
        <v>1</v>
      </c>
      <c r="C9">
        <v>0</v>
      </c>
      <c r="D9">
        <v>0</v>
      </c>
      <c r="E9">
        <v>1</v>
      </c>
      <c r="F9">
        <v>0</v>
      </c>
      <c r="G9">
        <v>0</v>
      </c>
      <c r="H9">
        <v>0</v>
      </c>
      <c r="I9">
        <v>1</v>
      </c>
      <c r="J9">
        <v>0</v>
      </c>
      <c r="K9">
        <v>0</v>
      </c>
      <c r="L9">
        <v>0</v>
      </c>
      <c r="M9">
        <v>0</v>
      </c>
      <c r="N9">
        <v>0</v>
      </c>
      <c r="O9">
        <v>0</v>
      </c>
      <c r="P9">
        <v>0</v>
      </c>
      <c r="Q9">
        <v>0</v>
      </c>
      <c r="R9">
        <v>0</v>
      </c>
      <c r="S9">
        <v>0</v>
      </c>
      <c r="T9">
        <v>0</v>
      </c>
    </row>
    <row r="10" spans="1:20" x14ac:dyDescent="0.35">
      <c r="A10" t="s">
        <v>18</v>
      </c>
      <c r="B10">
        <v>0</v>
      </c>
      <c r="C10">
        <v>0</v>
      </c>
      <c r="D10">
        <v>0</v>
      </c>
      <c r="E10">
        <v>0</v>
      </c>
      <c r="F10">
        <v>0</v>
      </c>
      <c r="G10">
        <v>1</v>
      </c>
      <c r="H10">
        <v>0</v>
      </c>
      <c r="I10">
        <v>0</v>
      </c>
      <c r="J10">
        <v>0</v>
      </c>
      <c r="K10">
        <v>0</v>
      </c>
      <c r="L10">
        <v>0</v>
      </c>
      <c r="M10">
        <v>0</v>
      </c>
      <c r="N10">
        <v>0</v>
      </c>
      <c r="O10">
        <v>0</v>
      </c>
      <c r="P10">
        <v>0</v>
      </c>
      <c r="Q10">
        <v>0</v>
      </c>
      <c r="R10">
        <v>0</v>
      </c>
      <c r="S10">
        <v>0</v>
      </c>
      <c r="T10">
        <v>0</v>
      </c>
    </row>
    <row r="11" spans="1:20" x14ac:dyDescent="0.35">
      <c r="A11" t="s">
        <v>12</v>
      </c>
      <c r="B11">
        <v>0</v>
      </c>
      <c r="C11">
        <v>1</v>
      </c>
      <c r="D11">
        <v>0</v>
      </c>
      <c r="E11">
        <v>0</v>
      </c>
      <c r="F11">
        <v>0</v>
      </c>
      <c r="G11">
        <v>0</v>
      </c>
      <c r="H11">
        <v>0</v>
      </c>
      <c r="I11">
        <v>0</v>
      </c>
      <c r="J11">
        <v>0</v>
      </c>
      <c r="K11">
        <v>0</v>
      </c>
      <c r="L11">
        <v>0</v>
      </c>
      <c r="M11">
        <v>1</v>
      </c>
      <c r="N11">
        <v>0</v>
      </c>
      <c r="O11">
        <v>0</v>
      </c>
      <c r="P11">
        <v>0</v>
      </c>
      <c r="Q11">
        <v>0</v>
      </c>
      <c r="R11">
        <v>0</v>
      </c>
      <c r="S11">
        <v>0</v>
      </c>
      <c r="T11">
        <v>0</v>
      </c>
    </row>
    <row r="12" spans="1:20" x14ac:dyDescent="0.35">
      <c r="A12" t="s">
        <v>7</v>
      </c>
      <c r="B12">
        <v>0</v>
      </c>
      <c r="C12">
        <v>0</v>
      </c>
      <c r="D12">
        <v>0</v>
      </c>
      <c r="E12">
        <v>0</v>
      </c>
      <c r="F12">
        <v>0</v>
      </c>
      <c r="G12">
        <v>0</v>
      </c>
      <c r="H12">
        <v>0</v>
      </c>
      <c r="I12">
        <v>0</v>
      </c>
      <c r="J12">
        <v>0</v>
      </c>
      <c r="K12">
        <v>0</v>
      </c>
      <c r="L12">
        <v>1</v>
      </c>
      <c r="M12">
        <v>0</v>
      </c>
      <c r="N12">
        <v>0</v>
      </c>
      <c r="O12">
        <v>0</v>
      </c>
      <c r="P12">
        <v>0</v>
      </c>
      <c r="Q12">
        <v>0</v>
      </c>
      <c r="R12">
        <v>1</v>
      </c>
      <c r="S12">
        <v>0</v>
      </c>
      <c r="T12">
        <v>0</v>
      </c>
    </row>
    <row r="13" spans="1:20" x14ac:dyDescent="0.35">
      <c r="A13" t="s">
        <v>4</v>
      </c>
      <c r="B13">
        <v>1</v>
      </c>
      <c r="C13">
        <v>0</v>
      </c>
      <c r="D13">
        <v>0</v>
      </c>
      <c r="E13">
        <v>0</v>
      </c>
      <c r="F13">
        <v>0</v>
      </c>
      <c r="G13">
        <v>0</v>
      </c>
      <c r="H13">
        <v>0</v>
      </c>
      <c r="I13">
        <v>0</v>
      </c>
      <c r="J13">
        <v>0</v>
      </c>
      <c r="K13">
        <v>1</v>
      </c>
      <c r="L13">
        <v>0</v>
      </c>
      <c r="M13">
        <v>0</v>
      </c>
      <c r="N13">
        <v>0</v>
      </c>
      <c r="O13">
        <v>0</v>
      </c>
      <c r="P13">
        <v>0</v>
      </c>
      <c r="Q13">
        <v>0</v>
      </c>
      <c r="R13">
        <v>0</v>
      </c>
      <c r="S13">
        <v>0</v>
      </c>
      <c r="T13">
        <v>0</v>
      </c>
    </row>
    <row r="14" spans="1:20" x14ac:dyDescent="0.35">
      <c r="A14" t="s">
        <v>14</v>
      </c>
      <c r="B14">
        <v>1</v>
      </c>
      <c r="C14">
        <v>0</v>
      </c>
      <c r="D14">
        <v>0</v>
      </c>
      <c r="E14">
        <v>1</v>
      </c>
      <c r="F14">
        <v>0</v>
      </c>
      <c r="G14">
        <v>0</v>
      </c>
      <c r="H14">
        <v>0</v>
      </c>
      <c r="I14">
        <v>0</v>
      </c>
      <c r="J14">
        <v>0</v>
      </c>
      <c r="K14">
        <v>0</v>
      </c>
      <c r="L14">
        <v>0</v>
      </c>
      <c r="M14">
        <v>0</v>
      </c>
      <c r="N14">
        <v>0</v>
      </c>
      <c r="O14">
        <v>0</v>
      </c>
      <c r="P14">
        <v>0</v>
      </c>
      <c r="Q14">
        <v>0</v>
      </c>
      <c r="R14">
        <v>0</v>
      </c>
      <c r="S14">
        <v>0</v>
      </c>
      <c r="T14">
        <v>0</v>
      </c>
    </row>
    <row r="15" spans="1:20" x14ac:dyDescent="0.35">
      <c r="A15" t="s">
        <v>16</v>
      </c>
      <c r="B15">
        <v>0</v>
      </c>
      <c r="C15">
        <v>1</v>
      </c>
      <c r="D15">
        <v>0</v>
      </c>
      <c r="E15">
        <v>0</v>
      </c>
      <c r="F15">
        <v>0</v>
      </c>
      <c r="G15">
        <v>0</v>
      </c>
      <c r="H15">
        <v>0</v>
      </c>
      <c r="I15">
        <v>0</v>
      </c>
      <c r="J15">
        <v>0</v>
      </c>
      <c r="K15">
        <v>0</v>
      </c>
      <c r="L15">
        <v>0</v>
      </c>
      <c r="M15">
        <v>0</v>
      </c>
      <c r="N15">
        <v>0</v>
      </c>
      <c r="O15">
        <v>0</v>
      </c>
      <c r="P15">
        <v>0</v>
      </c>
      <c r="Q15">
        <v>0</v>
      </c>
      <c r="R15">
        <v>0</v>
      </c>
      <c r="S15">
        <v>1</v>
      </c>
      <c r="T15">
        <v>0</v>
      </c>
    </row>
    <row r="16" spans="1:20" x14ac:dyDescent="0.35">
      <c r="A16" t="s">
        <v>15</v>
      </c>
      <c r="B16">
        <v>1</v>
      </c>
      <c r="C16">
        <v>0</v>
      </c>
      <c r="D16">
        <v>0</v>
      </c>
      <c r="E16">
        <v>0</v>
      </c>
      <c r="F16">
        <v>0</v>
      </c>
      <c r="G16">
        <v>0</v>
      </c>
      <c r="H16">
        <v>0</v>
      </c>
      <c r="I16">
        <v>0</v>
      </c>
      <c r="J16">
        <v>0</v>
      </c>
      <c r="K16">
        <v>0</v>
      </c>
      <c r="L16">
        <v>0</v>
      </c>
      <c r="M16">
        <v>0</v>
      </c>
      <c r="N16">
        <v>0</v>
      </c>
      <c r="O16">
        <v>0</v>
      </c>
      <c r="P16">
        <v>1</v>
      </c>
      <c r="Q16">
        <v>0</v>
      </c>
      <c r="R16">
        <v>0</v>
      </c>
      <c r="S16">
        <v>0</v>
      </c>
      <c r="T16">
        <v>0</v>
      </c>
    </row>
    <row r="17" spans="1:20" x14ac:dyDescent="0.35">
      <c r="A17" t="s">
        <v>17</v>
      </c>
      <c r="B17">
        <v>0</v>
      </c>
      <c r="C17">
        <v>1</v>
      </c>
      <c r="D17">
        <v>0</v>
      </c>
      <c r="E17">
        <v>0</v>
      </c>
      <c r="F17">
        <v>0</v>
      </c>
      <c r="G17">
        <v>0</v>
      </c>
      <c r="H17">
        <v>0</v>
      </c>
      <c r="I17">
        <v>0</v>
      </c>
      <c r="J17">
        <v>0</v>
      </c>
      <c r="K17">
        <v>0</v>
      </c>
      <c r="L17">
        <v>0</v>
      </c>
      <c r="M17">
        <v>0</v>
      </c>
      <c r="N17">
        <v>0</v>
      </c>
      <c r="O17">
        <v>0</v>
      </c>
      <c r="P17">
        <v>0</v>
      </c>
      <c r="Q17">
        <v>0</v>
      </c>
      <c r="R17">
        <v>0</v>
      </c>
      <c r="S17">
        <v>0</v>
      </c>
      <c r="T17">
        <v>0</v>
      </c>
    </row>
    <row r="18" spans="1:20" x14ac:dyDescent="0.35">
      <c r="A18" t="s">
        <v>6</v>
      </c>
      <c r="B18">
        <v>1</v>
      </c>
      <c r="C18">
        <v>0</v>
      </c>
      <c r="D18">
        <v>0</v>
      </c>
      <c r="E18">
        <v>0</v>
      </c>
      <c r="F18">
        <v>0</v>
      </c>
      <c r="G18">
        <v>0</v>
      </c>
      <c r="H18">
        <v>0</v>
      </c>
      <c r="I18">
        <v>0</v>
      </c>
      <c r="J18">
        <v>0</v>
      </c>
      <c r="K18">
        <v>0</v>
      </c>
      <c r="L18">
        <v>0</v>
      </c>
      <c r="M18">
        <v>1</v>
      </c>
      <c r="N18">
        <v>0</v>
      </c>
      <c r="O18">
        <v>0</v>
      </c>
      <c r="P18">
        <v>0</v>
      </c>
      <c r="Q18">
        <v>0</v>
      </c>
      <c r="R18">
        <v>1</v>
      </c>
      <c r="S18">
        <v>0</v>
      </c>
      <c r="T18">
        <v>0</v>
      </c>
    </row>
    <row r="19" spans="1:20" x14ac:dyDescent="0.35">
      <c r="A19" t="s">
        <v>8</v>
      </c>
      <c r="B19">
        <v>0</v>
      </c>
      <c r="C19">
        <v>1</v>
      </c>
      <c r="D19">
        <v>0</v>
      </c>
      <c r="E19">
        <v>1</v>
      </c>
      <c r="F19">
        <v>0</v>
      </c>
      <c r="G19">
        <v>0</v>
      </c>
      <c r="H19">
        <v>0</v>
      </c>
      <c r="I19">
        <v>0</v>
      </c>
      <c r="J19">
        <v>0</v>
      </c>
      <c r="K19">
        <v>0</v>
      </c>
      <c r="L19">
        <v>0</v>
      </c>
      <c r="M19">
        <v>0</v>
      </c>
      <c r="N19">
        <v>0</v>
      </c>
      <c r="O19">
        <v>0</v>
      </c>
      <c r="P19">
        <v>0</v>
      </c>
      <c r="Q19">
        <v>0</v>
      </c>
      <c r="R19">
        <v>0</v>
      </c>
      <c r="S19">
        <v>0</v>
      </c>
      <c r="T19">
        <v>0</v>
      </c>
    </row>
  </sheetData>
  <sortState xmlns:xlrd2="http://schemas.microsoft.com/office/spreadsheetml/2017/richdata2" columnSort="1" ref="B1:T19">
    <sortCondition ref="B1:T1"/>
  </sortState>
  <pageMargins left="0.7" right="0.7" top="0.75" bottom="0.75" header="0.3" footer="0.3"/>
</worksheet>
</file>

<file path=docProps/app.xml><?xml version="1.0" encoding="utf-8"?>
<Properties xmlns="http://schemas.openxmlformats.org/officeDocument/2006/extended-properties" xmlns:vt="http://schemas.openxmlformats.org/officeDocument/2006/docPropsVTypes">
  <Application>Microsoft Excel</Application>
  <DocSecurity>0</DocSecurity>
  <ScaleCrop>false</ScaleCrop>
  <HeadingPairs>
    <vt:vector size="2" baseType="variant">
      <vt:variant>
        <vt:lpstr>Worksheets</vt:lpstr>
      </vt:variant>
      <vt:variant>
        <vt:i4>2</vt:i4>
      </vt:variant>
    </vt:vector>
  </HeadingPairs>
  <TitlesOfParts>
    <vt:vector size="2" baseType="lpstr">
      <vt:lpstr>RegulationMatrix_YEASTRACT_mavi</vt:lpstr>
      <vt:lpstr>network</vt:lpstr>
    </vt:vector>
  </TitlesOfParts>
  <LinksUpToDate>false</LinksUpToDate>
  <SharedDoc>false</SharedDoc>
  <HyperlinksChanged>false</HyperlinksChanged>
  <AppVersion>16.0300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Marcus Avila</dc:creator>
  <cp:lastModifiedBy>Marcus Avila</cp:lastModifiedBy>
  <dcterms:created xsi:type="dcterms:W3CDTF">2019-10-31T03:53:11Z</dcterms:created>
  <dcterms:modified xsi:type="dcterms:W3CDTF">2019-10-31T04:34:41Z</dcterms:modified>
</cp:coreProperties>
</file>