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F53F82-FE39-4CB9-BC8F-D653DE144EDD}" v="4" dt="2019-10-28T23:41:07.7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us Avila" userId="cd99e42d12599a50" providerId="LiveId" clId="{65F53F82-FE39-4CB9-BC8F-D653DE144EDD}"/>
    <pc:docChg chg="custSel addSld modSld">
      <pc:chgData name="Marcus Avila" userId="cd99e42d12599a50" providerId="LiveId" clId="{65F53F82-FE39-4CB9-BC8F-D653DE144EDD}" dt="2019-10-28T23:41:48.555" v="12" actId="1076"/>
      <pc:docMkLst>
        <pc:docMk/>
      </pc:docMkLst>
      <pc:sldChg chg="modSp">
        <pc:chgData name="Marcus Avila" userId="cd99e42d12599a50" providerId="LiveId" clId="{65F53F82-FE39-4CB9-BC8F-D653DE144EDD}" dt="2019-10-28T23:41:48.555" v="12" actId="1076"/>
        <pc:sldMkLst>
          <pc:docMk/>
          <pc:sldMk cId="743407370" sldId="256"/>
        </pc:sldMkLst>
        <pc:picChg chg="mod">
          <ac:chgData name="Marcus Avila" userId="cd99e42d12599a50" providerId="LiveId" clId="{65F53F82-FE39-4CB9-BC8F-D653DE144EDD}" dt="2019-10-28T23:41:48.555" v="12" actId="1076"/>
          <ac:picMkLst>
            <pc:docMk/>
            <pc:sldMk cId="743407370" sldId="256"/>
            <ac:picMk id="5" creationId="{AC77CB55-7BCA-4599-9A0E-0FCB9C71C3D5}"/>
          </ac:picMkLst>
        </pc:picChg>
      </pc:sldChg>
      <pc:sldChg chg="addSp delSp modSp add">
        <pc:chgData name="Marcus Avila" userId="cd99e42d12599a50" providerId="LiveId" clId="{65F53F82-FE39-4CB9-BC8F-D653DE144EDD}" dt="2019-10-28T23:41:31.232" v="9" actId="1076"/>
        <pc:sldMkLst>
          <pc:docMk/>
          <pc:sldMk cId="810525000" sldId="257"/>
        </pc:sldMkLst>
        <pc:spChg chg="del">
          <ac:chgData name="Marcus Avila" userId="cd99e42d12599a50" providerId="LiveId" clId="{65F53F82-FE39-4CB9-BC8F-D653DE144EDD}" dt="2019-10-28T23:40:46.550" v="1" actId="478"/>
          <ac:spMkLst>
            <pc:docMk/>
            <pc:sldMk cId="810525000" sldId="257"/>
            <ac:spMk id="2" creationId="{861E0EDD-A2DC-45AD-BF96-928CBADFB744}"/>
          </ac:spMkLst>
        </pc:spChg>
        <pc:spChg chg="del">
          <ac:chgData name="Marcus Avila" userId="cd99e42d12599a50" providerId="LiveId" clId="{65F53F82-FE39-4CB9-BC8F-D653DE144EDD}" dt="2019-10-28T23:40:49.087" v="2" actId="478"/>
          <ac:spMkLst>
            <pc:docMk/>
            <pc:sldMk cId="810525000" sldId="257"/>
            <ac:spMk id="3" creationId="{AE356ECE-4225-45D8-81B1-23803F38C6FE}"/>
          </ac:spMkLst>
        </pc:spChg>
        <pc:picChg chg="add mod">
          <ac:chgData name="Marcus Avila" userId="cd99e42d12599a50" providerId="LiveId" clId="{65F53F82-FE39-4CB9-BC8F-D653DE144EDD}" dt="2019-10-28T23:41:31.232" v="9" actId="1076"/>
          <ac:picMkLst>
            <pc:docMk/>
            <pc:sldMk cId="810525000" sldId="257"/>
            <ac:picMk id="5" creationId="{E0A81016-28DD-4B58-AA4D-0F0724C92608}"/>
          </ac:picMkLst>
        </pc:picChg>
        <pc:picChg chg="add mod">
          <ac:chgData name="Marcus Avila" userId="cd99e42d12599a50" providerId="LiveId" clId="{65F53F82-FE39-4CB9-BC8F-D653DE144EDD}" dt="2019-10-28T23:41:07.788" v="5" actId="571"/>
          <ac:picMkLst>
            <pc:docMk/>
            <pc:sldMk cId="810525000" sldId="257"/>
            <ac:picMk id="6" creationId="{534B1B30-60CD-4812-9269-9139F002210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AE6BF-BD30-4510-91A3-FB395D5574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8BB399-5554-41AB-9082-8A97E075D9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9F6020-C19B-4EC0-AF65-C574D1F67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8CA1-BE73-4794-8E00-73A6073AC5D6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32620-F4AE-4590-9405-9B3D43A81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59681-E6A3-4B94-9EEB-F845CE5BF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65B3-D9FE-4C5A-AD26-92520907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93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82634-40D1-4F41-99DE-C175AAA00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607954-A7DA-4545-BAD3-6D472453C6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D8284-A08D-4872-A7FF-4CFB66F87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8CA1-BE73-4794-8E00-73A6073AC5D6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6EA87D-8064-4AE2-86AB-DE71DE2B2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D94417-184D-4F8C-BBFB-BF3FC9BEA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65B3-D9FE-4C5A-AD26-92520907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479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118AFA9-8928-49E8-8062-8EC271BE84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D82487-41E3-4EEB-8C18-C7B804E4AB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93E010-E522-4690-957B-0E6B90F8E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8CA1-BE73-4794-8E00-73A6073AC5D6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19DD37-4E8F-47B2-AEDA-C246A0767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A437B4-98A9-4811-A559-E22B7C461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65B3-D9FE-4C5A-AD26-92520907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95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C090F-6D95-4651-865F-6DA9F0B3E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582DC3-C8A7-4068-A115-92B0EBF31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94D834-E954-45E0-9A5D-8761FBD58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8CA1-BE73-4794-8E00-73A6073AC5D6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14DB93-2E93-4F1B-9F84-FB0B7D7A3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7082-9F72-417D-B6F5-F0655FD84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65B3-D9FE-4C5A-AD26-92520907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636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AF65D-A7D5-4A92-950E-8D533BF1C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B17E3E-26DA-4E0E-8AE8-903EA249E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05CA53-77AF-4F56-AB95-63D17D154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8CA1-BE73-4794-8E00-73A6073AC5D6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E511F-5EAE-455B-891A-835AA9647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338B4C-D90C-45FB-9B4A-6704C2328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65B3-D9FE-4C5A-AD26-92520907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962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0A3DE-540D-4B91-844A-9B1A70960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147D93-D15A-4FC9-BDE7-1B1094D7FF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E32D9E-FBA6-4C8E-8625-D36E63E508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BABA45-05D8-4F1F-805D-2B7918006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8CA1-BE73-4794-8E00-73A6073AC5D6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92E53C-9666-4F9B-B9D8-34B2488A9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28A261-094C-4468-89A9-626AB7883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65B3-D9FE-4C5A-AD26-92520907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951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D635B-478C-4398-BBDA-6AC36A640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273F8E-10D7-4329-BF51-ADE98EA3A4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DF61B8-D350-47D3-A94E-8D128A6EFB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EEA503-7833-4873-85B8-04C2A6562C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0E8005-CFF4-4841-A51F-391FC8B203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1D5C16-1029-4064-8F15-9F2050FD1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8CA1-BE73-4794-8E00-73A6073AC5D6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9AA2CF-7406-403A-AC9B-2D1C9B4B3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7D6D5E0-891E-4AB3-BD8C-CAC4BC0DF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65B3-D9FE-4C5A-AD26-92520907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755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C2CEF-7C8D-466B-95FA-ACDF12E35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AB1CAB-522A-4F43-B8A9-B000F5C5C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8CA1-BE73-4794-8E00-73A6073AC5D6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E644ED-674F-4E4B-984E-0EB8F3D4E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144438-CFFC-4ED8-8564-5D7E946E6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65B3-D9FE-4C5A-AD26-92520907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017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D9D2B1-56E7-4CF7-ABA6-53CD80914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8CA1-BE73-4794-8E00-73A6073AC5D6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98F353-430A-4F9F-BFAB-84CE442C4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EA677F-E3AE-4D15-BBC7-410FFF0F5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65B3-D9FE-4C5A-AD26-92520907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661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1A639-88D5-4CE4-A99D-DAC175764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75D9A-FE79-4D84-AD9F-5D69587525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D5814D-7E5E-4BB9-A45B-240A4D7ED3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25F5C1-6786-4400-A829-41C5F6420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8CA1-BE73-4794-8E00-73A6073AC5D6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2BEDD1-3488-4F59-AFB0-4A8A7E247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ECFF5A-47DD-463D-89BF-4D6874531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65B3-D9FE-4C5A-AD26-92520907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56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0E527-FACB-4091-BAB9-EAE3C9292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011353-4925-46BC-AC2B-D3A7FD65EE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7965B6-6A1B-4E6F-B929-AFB28F9B89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86111D-9175-4DBF-AE65-36CC25255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8CA1-BE73-4794-8E00-73A6073AC5D6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C41544-AED4-4845-BB27-76DEC617A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25DA6-5D9B-47F0-97CB-93C4E8BCB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65B3-D9FE-4C5A-AD26-92520907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906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D698CD-546C-4C4A-BD52-DBDC81DC5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E921B5-8D03-40D1-9928-9F15B9045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CA077-D0E7-46F9-B0A0-DF4FF0BA35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58CA1-BE73-4794-8E00-73A6073AC5D6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2E590E-8C67-442C-A2E3-E43E4A75C4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1F722-39E1-444D-94F6-AAEA913E9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465B3-D9FE-4C5A-AD26-92520907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45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ll STEM Profiles (1)">
            <a:extLst>
              <a:ext uri="{FF2B5EF4-FFF2-40B4-BE49-F238E27FC236}">
                <a16:creationId xmlns:a16="http://schemas.microsoft.com/office/drawing/2014/main" id="{AC77CB55-7BCA-4599-9A0E-0FCB9C71C3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4" t="7737" r="1602" b="2135"/>
          <a:stretch/>
        </p:blipFill>
        <p:spPr>
          <a:xfrm>
            <a:off x="1177490" y="0"/>
            <a:ext cx="9837019" cy="685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407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ofile 9">
            <a:extLst>
              <a:ext uri="{FF2B5EF4-FFF2-40B4-BE49-F238E27FC236}">
                <a16:creationId xmlns:a16="http://schemas.microsoft.com/office/drawing/2014/main" id="{E0A81016-28DD-4B58-AA4D-0F0724C926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525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Marcus Avila</dc:creator>
  <cp:lastModifiedBy>Marcus Avila</cp:lastModifiedBy>
  <cp:revision>1</cp:revision>
  <dcterms:created xsi:type="dcterms:W3CDTF">2019-10-28T23:36:47Z</dcterms:created>
  <dcterms:modified xsi:type="dcterms:W3CDTF">2019-10-28T23:42:00Z</dcterms:modified>
</cp:coreProperties>
</file>