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5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7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3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2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4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1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48834"/>
              </p:ext>
            </p:extLst>
          </p:nvPr>
        </p:nvGraphicFramePr>
        <p:xfrm>
          <a:off x="1783348" y="1600200"/>
          <a:ext cx="5531852" cy="397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37.00%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22.30%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11.16%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5.784%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3.440%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Bonferroni</a:t>
                      </a:r>
                      <a:r>
                        <a:rPr lang="en-US" sz="1800" dirty="0" smtClean="0">
                          <a:effectLst/>
                        </a:rPr>
                        <a:t>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23.48%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06" t="10741" r="43358" b="33951"/>
          <a:stretch/>
        </p:blipFill>
        <p:spPr>
          <a:xfrm>
            <a:off x="1143001" y="1306484"/>
            <a:ext cx="679450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470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8" t="4404" r="57593" b="40288"/>
          <a:stretch/>
        </p:blipFill>
        <p:spPr>
          <a:xfrm>
            <a:off x="1" y="1617865"/>
            <a:ext cx="4529192" cy="3435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41" t="4603" r="57547" b="40457"/>
          <a:stretch/>
        </p:blipFill>
        <p:spPr>
          <a:xfrm>
            <a:off x="4572000" y="1617866"/>
            <a:ext cx="4569957" cy="34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614"/>
            <a:ext cx="4659355" cy="352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56" y="1610615"/>
            <a:ext cx="4478816" cy="35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111"/>
            <a:ext cx="4594860" cy="346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1" y="1694111"/>
            <a:ext cx="4587188" cy="34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08" y="1102234"/>
            <a:ext cx="6105958" cy="46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2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2974"/>
          <a:stretch/>
        </p:blipFill>
        <p:spPr>
          <a:xfrm>
            <a:off x="65269" y="838200"/>
            <a:ext cx="89131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Windows User</cp:lastModifiedBy>
  <cp:revision>7</cp:revision>
  <dcterms:created xsi:type="dcterms:W3CDTF">2015-03-26T07:22:14Z</dcterms:created>
  <dcterms:modified xsi:type="dcterms:W3CDTF">2019-10-31T03:13:42Z</dcterms:modified>
</cp:coreProperties>
</file>