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65"/>
    <p:restoredTop sz="94666"/>
  </p:normalViewPr>
  <p:slideViewPr>
    <p:cSldViewPr>
      <p:cViewPr varScale="1">
        <p:scale>
          <a:sx n="73" d="100"/>
          <a:sy n="73" d="100"/>
        </p:scale>
        <p:origin x="200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130183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2528 (40.85%)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1652 (26.69%)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919 (14.85%)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496 (8.01%)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r>
                        <a:rPr lang="en-US" sz="1800" baseline="0">
                          <a:effectLst/>
                        </a:rPr>
                        <a:t> &amp; </a:t>
                      </a:r>
                      <a:r>
                        <a:rPr lang="en-US" sz="1800">
                          <a:effectLst/>
                        </a:rPr>
                        <a:t>H </a:t>
                      </a: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248 (4.01%)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496 (8.01%)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Dominguez, Christina</cp:lastModifiedBy>
  <cp:revision>5</cp:revision>
  <dcterms:created xsi:type="dcterms:W3CDTF">2015-03-26T07:22:14Z</dcterms:created>
  <dcterms:modified xsi:type="dcterms:W3CDTF">2019-10-23T03:29:35Z</dcterms:modified>
</cp:coreProperties>
</file>