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y Mesfin" userId="2de439983deccf60" providerId="LiveId" clId="{FD56D53F-88FB-4011-A146-73762B40A9F6}"/>
    <pc:docChg chg="addSld modSld">
      <pc:chgData name="Aby Mesfin" userId="2de439983deccf60" providerId="LiveId" clId="{FD56D53F-88FB-4011-A146-73762B40A9F6}" dt="2019-10-26T21:15:59.190" v="29"/>
      <pc:docMkLst>
        <pc:docMk/>
      </pc:docMkLst>
      <pc:sldChg chg="addSp delSp modSp add">
        <pc:chgData name="Aby Mesfin" userId="2de439983deccf60" providerId="LiveId" clId="{FD56D53F-88FB-4011-A146-73762B40A9F6}" dt="2019-10-26T21:12:30.822" v="22" actId="1076"/>
        <pc:sldMkLst>
          <pc:docMk/>
          <pc:sldMk cId="1086875592" sldId="261"/>
        </pc:sldMkLst>
        <pc:spChg chg="del">
          <ac:chgData name="Aby Mesfin" userId="2de439983deccf60" providerId="LiveId" clId="{FD56D53F-88FB-4011-A146-73762B40A9F6}" dt="2019-10-26T21:09:34.211" v="1"/>
          <ac:spMkLst>
            <pc:docMk/>
            <pc:sldMk cId="1086875592" sldId="261"/>
            <ac:spMk id="2" creationId="{C83C1821-ECA4-44F2-BCFE-8BF3BBC342B2}"/>
          </ac:spMkLst>
        </pc:spChg>
        <pc:spChg chg="del">
          <ac:chgData name="Aby Mesfin" userId="2de439983deccf60" providerId="LiveId" clId="{FD56D53F-88FB-4011-A146-73762B40A9F6}" dt="2019-10-26T21:09:34.211" v="1"/>
          <ac:spMkLst>
            <pc:docMk/>
            <pc:sldMk cId="1086875592" sldId="261"/>
            <ac:spMk id="3" creationId="{172A8F5C-E7E1-4E7B-BFCB-75D999D38CDB}"/>
          </ac:spMkLst>
        </pc:spChg>
        <pc:picChg chg="add mod">
          <ac:chgData name="Aby Mesfin" userId="2de439983deccf60" providerId="LiveId" clId="{FD56D53F-88FB-4011-A146-73762B40A9F6}" dt="2019-10-26T21:12:30.822" v="22" actId="1076"/>
          <ac:picMkLst>
            <pc:docMk/>
            <pc:sldMk cId="1086875592" sldId="261"/>
            <ac:picMk id="4" creationId="{5DE53454-4A1A-4906-9EA7-DB60B2A85DCD}"/>
          </ac:picMkLst>
        </pc:picChg>
      </pc:sldChg>
      <pc:sldChg chg="addSp add">
        <pc:chgData name="Aby Mesfin" userId="2de439983deccf60" providerId="LiveId" clId="{FD56D53F-88FB-4011-A146-73762B40A9F6}" dt="2019-10-26T21:12:18.779" v="20"/>
        <pc:sldMkLst>
          <pc:docMk/>
          <pc:sldMk cId="971982136" sldId="262"/>
        </pc:sldMkLst>
        <pc:picChg chg="add">
          <ac:chgData name="Aby Mesfin" userId="2de439983deccf60" providerId="LiveId" clId="{FD56D53F-88FB-4011-A146-73762B40A9F6}" dt="2019-10-26T21:12:18.779" v="20"/>
          <ac:picMkLst>
            <pc:docMk/>
            <pc:sldMk cId="971982136" sldId="262"/>
            <ac:picMk id="2" creationId="{B946D264-C71E-4EE6-8185-4F80E2246C94}"/>
          </ac:picMkLst>
        </pc:picChg>
      </pc:sldChg>
      <pc:sldChg chg="addSp add">
        <pc:chgData name="Aby Mesfin" userId="2de439983deccf60" providerId="LiveId" clId="{FD56D53F-88FB-4011-A146-73762B40A9F6}" dt="2019-10-26T21:13:10.907" v="23"/>
        <pc:sldMkLst>
          <pc:docMk/>
          <pc:sldMk cId="2433592222" sldId="263"/>
        </pc:sldMkLst>
        <pc:picChg chg="add">
          <ac:chgData name="Aby Mesfin" userId="2de439983deccf60" providerId="LiveId" clId="{FD56D53F-88FB-4011-A146-73762B40A9F6}" dt="2019-10-26T21:13:10.907" v="23"/>
          <ac:picMkLst>
            <pc:docMk/>
            <pc:sldMk cId="2433592222" sldId="263"/>
            <ac:picMk id="2" creationId="{4041981C-EA1A-4893-B74C-77C299FB100B}"/>
          </ac:picMkLst>
        </pc:picChg>
      </pc:sldChg>
      <pc:sldChg chg="addSp add">
        <pc:chgData name="Aby Mesfin" userId="2de439983deccf60" providerId="LiveId" clId="{FD56D53F-88FB-4011-A146-73762B40A9F6}" dt="2019-10-26T21:13:31.593" v="24"/>
        <pc:sldMkLst>
          <pc:docMk/>
          <pc:sldMk cId="5231142" sldId="264"/>
        </pc:sldMkLst>
        <pc:picChg chg="add">
          <ac:chgData name="Aby Mesfin" userId="2de439983deccf60" providerId="LiveId" clId="{FD56D53F-88FB-4011-A146-73762B40A9F6}" dt="2019-10-26T21:13:31.593" v="24"/>
          <ac:picMkLst>
            <pc:docMk/>
            <pc:sldMk cId="5231142" sldId="264"/>
            <ac:picMk id="2" creationId="{25DAAD6A-B482-4593-B907-7AEF821ACA6C}"/>
          </ac:picMkLst>
        </pc:picChg>
      </pc:sldChg>
      <pc:sldChg chg="addSp add">
        <pc:chgData name="Aby Mesfin" userId="2de439983deccf60" providerId="LiveId" clId="{FD56D53F-88FB-4011-A146-73762B40A9F6}" dt="2019-10-26T21:14:00.067" v="25"/>
        <pc:sldMkLst>
          <pc:docMk/>
          <pc:sldMk cId="1003766026" sldId="265"/>
        </pc:sldMkLst>
        <pc:picChg chg="add">
          <ac:chgData name="Aby Mesfin" userId="2de439983deccf60" providerId="LiveId" clId="{FD56D53F-88FB-4011-A146-73762B40A9F6}" dt="2019-10-26T21:14:00.067" v="25"/>
          <ac:picMkLst>
            <pc:docMk/>
            <pc:sldMk cId="1003766026" sldId="265"/>
            <ac:picMk id="2" creationId="{8126844F-C62C-43CA-91B0-2642B19E4615}"/>
          </ac:picMkLst>
        </pc:picChg>
      </pc:sldChg>
      <pc:sldChg chg="addSp add">
        <pc:chgData name="Aby Mesfin" userId="2de439983deccf60" providerId="LiveId" clId="{FD56D53F-88FB-4011-A146-73762B40A9F6}" dt="2019-10-26T21:14:45.286" v="26"/>
        <pc:sldMkLst>
          <pc:docMk/>
          <pc:sldMk cId="4290274506" sldId="266"/>
        </pc:sldMkLst>
        <pc:picChg chg="add">
          <ac:chgData name="Aby Mesfin" userId="2de439983deccf60" providerId="LiveId" clId="{FD56D53F-88FB-4011-A146-73762B40A9F6}" dt="2019-10-26T21:14:45.286" v="26"/>
          <ac:picMkLst>
            <pc:docMk/>
            <pc:sldMk cId="4290274506" sldId="266"/>
            <ac:picMk id="2" creationId="{1E8AED64-0ABD-48A2-9A13-3993F8F5BA51}"/>
          </ac:picMkLst>
        </pc:picChg>
      </pc:sldChg>
      <pc:sldChg chg="addSp add">
        <pc:chgData name="Aby Mesfin" userId="2de439983deccf60" providerId="LiveId" clId="{FD56D53F-88FB-4011-A146-73762B40A9F6}" dt="2019-10-26T21:15:09.393" v="27"/>
        <pc:sldMkLst>
          <pc:docMk/>
          <pc:sldMk cId="3818869901" sldId="267"/>
        </pc:sldMkLst>
        <pc:picChg chg="add">
          <ac:chgData name="Aby Mesfin" userId="2de439983deccf60" providerId="LiveId" clId="{FD56D53F-88FB-4011-A146-73762B40A9F6}" dt="2019-10-26T21:15:09.393" v="27"/>
          <ac:picMkLst>
            <pc:docMk/>
            <pc:sldMk cId="3818869901" sldId="267"/>
            <ac:picMk id="2" creationId="{EEDEFBAA-5714-488E-83D0-C1A72CD5E332}"/>
          </ac:picMkLst>
        </pc:picChg>
      </pc:sldChg>
      <pc:sldChg chg="addSp add">
        <pc:chgData name="Aby Mesfin" userId="2de439983deccf60" providerId="LiveId" clId="{FD56D53F-88FB-4011-A146-73762B40A9F6}" dt="2019-10-26T21:15:39.725" v="28"/>
        <pc:sldMkLst>
          <pc:docMk/>
          <pc:sldMk cId="600290327" sldId="268"/>
        </pc:sldMkLst>
        <pc:picChg chg="add">
          <ac:chgData name="Aby Mesfin" userId="2de439983deccf60" providerId="LiveId" clId="{FD56D53F-88FB-4011-A146-73762B40A9F6}" dt="2019-10-26T21:15:39.725" v="28"/>
          <ac:picMkLst>
            <pc:docMk/>
            <pc:sldMk cId="600290327" sldId="268"/>
            <ac:picMk id="2" creationId="{D6340A19-779D-4B5C-BA89-02A86C129EFA}"/>
          </ac:picMkLst>
        </pc:picChg>
      </pc:sldChg>
      <pc:sldChg chg="addSp add">
        <pc:chgData name="Aby Mesfin" userId="2de439983deccf60" providerId="LiveId" clId="{FD56D53F-88FB-4011-A146-73762B40A9F6}" dt="2019-10-26T21:15:59.190" v="29"/>
        <pc:sldMkLst>
          <pc:docMk/>
          <pc:sldMk cId="2354497997" sldId="269"/>
        </pc:sldMkLst>
        <pc:picChg chg="add">
          <ac:chgData name="Aby Mesfin" userId="2de439983deccf60" providerId="LiveId" clId="{FD56D53F-88FB-4011-A146-73762B40A9F6}" dt="2019-10-26T21:15:59.190" v="29"/>
          <ac:picMkLst>
            <pc:docMk/>
            <pc:sldMk cId="2354497997" sldId="269"/>
            <ac:picMk id="2" creationId="{2AE8B2B8-5BDE-4E0E-BF29-96AB01D907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35289"/>
              </p:ext>
            </p:extLst>
          </p:nvPr>
        </p:nvGraphicFramePr>
        <p:xfrm>
          <a:off x="1783348" y="1600200"/>
          <a:ext cx="5531852" cy="3941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STRAIN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40.1%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25.6%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11.9%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4.5%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en-US" sz="1800" baseline="0" dirty="0">
                          <a:effectLst/>
                        </a:rPr>
                        <a:t> &amp; </a:t>
                      </a:r>
                      <a:r>
                        <a:rPr lang="en-US" sz="1800" dirty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28.0%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j-lt"/>
                        </a:rPr>
                        <a:t>1.2%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14425"/>
            <a:ext cx="7429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38237"/>
            <a:ext cx="74199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0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2C27E3-FBAF-470E-BBD5-7AF45DB1D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01053"/>
              </p:ext>
            </p:extLst>
          </p:nvPr>
        </p:nvGraphicFramePr>
        <p:xfrm>
          <a:off x="2819400" y="1424855"/>
          <a:ext cx="3657600" cy="217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</a:rPr>
                        <a:t>NSR1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Results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Unadjusted P Value</a:t>
                      </a: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0.0163642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Bonferroni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101.2780918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en-US" sz="1800" baseline="0" dirty="0">
                          <a:effectLst/>
                        </a:rPr>
                        <a:t> &amp; </a:t>
                      </a:r>
                      <a:r>
                        <a:rPr lang="en-US" sz="1800" dirty="0">
                          <a:effectLst/>
                        </a:rPr>
                        <a:t>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0.055525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51EC6F-49F0-4D53-91CA-6887C78D3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96506"/>
              </p:ext>
            </p:extLst>
          </p:nvPr>
        </p:nvGraphicFramePr>
        <p:xfrm>
          <a:off x="2286000" y="4343400"/>
          <a:ext cx="4947461" cy="986632"/>
        </p:xfrm>
        <a:graphic>
          <a:graphicData uri="http://schemas.openxmlformats.org/drawingml/2006/table">
            <a:tbl>
              <a:tblPr/>
              <a:tblGrid>
                <a:gridCol w="917121">
                  <a:extLst>
                    <a:ext uri="{9D8B030D-6E8A-4147-A177-3AD203B41FA5}">
                      <a16:colId xmlns:a16="http://schemas.microsoft.com/office/drawing/2014/main" val="1458496343"/>
                    </a:ext>
                  </a:extLst>
                </a:gridCol>
                <a:gridCol w="1045840">
                  <a:extLst>
                    <a:ext uri="{9D8B030D-6E8A-4147-A177-3AD203B41FA5}">
                      <a16:colId xmlns:a16="http://schemas.microsoft.com/office/drawing/2014/main" val="396835516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20149413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01393425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93325995"/>
                    </a:ext>
                  </a:extLst>
                </a:gridCol>
              </a:tblGrid>
              <a:tr h="49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15m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30m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60m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90m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120m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2396"/>
                  </a:ext>
                </a:extLst>
              </a:tr>
              <a:tr h="49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2.69945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3.2508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3.519975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-1.10057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-1.79767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21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2210AB-EE35-4993-AA30-C8B45BC8C712}"/>
              </a:ext>
            </a:extLst>
          </p:cNvPr>
          <p:cNvSpPr txBox="1"/>
          <p:nvPr/>
        </p:nvSpPr>
        <p:spPr>
          <a:xfrm>
            <a:off x="20574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evidence of a change in gene expression due to the cold shock</a:t>
            </a:r>
          </a:p>
        </p:txBody>
      </p:sp>
    </p:spTree>
    <p:extLst>
      <p:ext uri="{BB962C8B-B14F-4D97-AF65-F5344CB8AC3E}">
        <p14:creationId xmlns:p14="http://schemas.microsoft.com/office/powerpoint/2010/main" val="6735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DB84B3-8FDF-40DF-9A7E-87265C3F7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84312"/>
              </p:ext>
            </p:extLst>
          </p:nvPr>
        </p:nvGraphicFramePr>
        <p:xfrm>
          <a:off x="2667000" y="838200"/>
          <a:ext cx="3425743" cy="213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</a:rPr>
                        <a:t>HSF1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Results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Unadjusted P Value</a:t>
                      </a: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0.0021576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Bonferroni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13.35315898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en-US" sz="1800" baseline="0" dirty="0">
                          <a:effectLst/>
                        </a:rPr>
                        <a:t> &amp; </a:t>
                      </a:r>
                      <a:r>
                        <a:rPr lang="en-US" sz="1800" dirty="0">
                          <a:effectLst/>
                        </a:rPr>
                        <a:t>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0.013982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60D06C-521D-4BC1-9F4E-B38D48318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42892"/>
              </p:ext>
            </p:extLst>
          </p:nvPr>
        </p:nvGraphicFramePr>
        <p:xfrm>
          <a:off x="2133600" y="4058828"/>
          <a:ext cx="4487916" cy="1057412"/>
        </p:xfrm>
        <a:graphic>
          <a:graphicData uri="http://schemas.openxmlformats.org/drawingml/2006/table">
            <a:tbl>
              <a:tblPr/>
              <a:tblGrid>
                <a:gridCol w="982436">
                  <a:extLst>
                    <a:ext uri="{9D8B030D-6E8A-4147-A177-3AD203B41FA5}">
                      <a16:colId xmlns:a16="http://schemas.microsoft.com/office/drawing/2014/main" val="437435522"/>
                    </a:ext>
                  </a:extLst>
                </a:gridCol>
                <a:gridCol w="1120321">
                  <a:extLst>
                    <a:ext uri="{9D8B030D-6E8A-4147-A177-3AD203B41FA5}">
                      <a16:colId xmlns:a16="http://schemas.microsoft.com/office/drawing/2014/main" val="617741578"/>
                    </a:ext>
                  </a:extLst>
                </a:gridCol>
                <a:gridCol w="960945">
                  <a:extLst>
                    <a:ext uri="{9D8B030D-6E8A-4147-A177-3AD203B41FA5}">
                      <a16:colId xmlns:a16="http://schemas.microsoft.com/office/drawing/2014/main" val="100030172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36807929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50429499"/>
                    </a:ext>
                  </a:extLst>
                </a:gridCol>
              </a:tblGrid>
              <a:tr h="528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15m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30m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60m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90m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120m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45146"/>
                  </a:ext>
                </a:extLst>
              </a:tr>
              <a:tr h="528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-1.03265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-1.2029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-0.73115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-0.16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1.1701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9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FC8418-82D1-4AD1-9DEB-85F16131EB78}"/>
              </a:ext>
            </a:extLst>
          </p:cNvPr>
          <p:cNvSpPr txBox="1"/>
          <p:nvPr/>
        </p:nvSpPr>
        <p:spPr>
          <a:xfrm>
            <a:off x="20574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evidence of a change in gene expression due to the cold shock</a:t>
            </a:r>
          </a:p>
        </p:txBody>
      </p:sp>
    </p:spTree>
    <p:extLst>
      <p:ext uri="{BB962C8B-B14F-4D97-AF65-F5344CB8AC3E}">
        <p14:creationId xmlns:p14="http://schemas.microsoft.com/office/powerpoint/2010/main" val="88403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719137"/>
            <a:ext cx="72199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138237"/>
            <a:ext cx="77819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090612"/>
            <a:ext cx="7429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138237"/>
            <a:ext cx="7439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090612"/>
            <a:ext cx="74580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085850"/>
            <a:ext cx="7419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111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Windows User</cp:lastModifiedBy>
  <cp:revision>9</cp:revision>
  <dcterms:created xsi:type="dcterms:W3CDTF">2015-03-26T07:22:14Z</dcterms:created>
  <dcterms:modified xsi:type="dcterms:W3CDTF">2019-10-26T22:13:56Z</dcterms:modified>
</cp:coreProperties>
</file>