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51501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dHAP4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2,479 (40.00 %)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1,583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(25.57 %)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739 (11.94 %)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280 (4.50 %)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1735 (28.00 %)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75 (1.21 %)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Windows User</cp:lastModifiedBy>
  <cp:revision>5</cp:revision>
  <dcterms:created xsi:type="dcterms:W3CDTF">2015-03-26T07:22:14Z</dcterms:created>
  <dcterms:modified xsi:type="dcterms:W3CDTF">2019-10-23T01:51:30Z</dcterms:modified>
</cp:coreProperties>
</file>