
<file path=[Content_Types].xml><?xml version="1.0" encoding="utf-8"?>
<Types xmlns="http://schemas.openxmlformats.org/package/2006/content-types"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8" r:id="rId4"/>
    <p:sldId id="259" r:id="rId5"/>
    <p:sldId id="257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F53F82-FE39-4CB9-BC8F-D653DE144EDD}" v="23" dt="2019-10-31T04:46:36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us Avila" userId="cd99e42d12599a50" providerId="LiveId" clId="{65F53F82-FE39-4CB9-BC8F-D653DE144EDD}"/>
    <pc:docChg chg="undo custSel mod addSld modSld sldOrd">
      <pc:chgData name="Marcus Avila" userId="cd99e42d12599a50" providerId="LiveId" clId="{65F53F82-FE39-4CB9-BC8F-D653DE144EDD}" dt="2019-10-31T04:49:02.494" v="346" actId="732"/>
      <pc:docMkLst>
        <pc:docMk/>
      </pc:docMkLst>
      <pc:sldChg chg="modSp">
        <pc:chgData name="Marcus Avila" userId="cd99e42d12599a50" providerId="LiveId" clId="{65F53F82-FE39-4CB9-BC8F-D653DE144EDD}" dt="2019-10-28T23:41:48.555" v="12" actId="1076"/>
        <pc:sldMkLst>
          <pc:docMk/>
          <pc:sldMk cId="743407370" sldId="256"/>
        </pc:sldMkLst>
        <pc:picChg chg="mod">
          <ac:chgData name="Marcus Avila" userId="cd99e42d12599a50" providerId="LiveId" clId="{65F53F82-FE39-4CB9-BC8F-D653DE144EDD}" dt="2019-10-28T23:41:48.555" v="12" actId="1076"/>
          <ac:picMkLst>
            <pc:docMk/>
            <pc:sldMk cId="743407370" sldId="256"/>
            <ac:picMk id="5" creationId="{AC77CB55-7BCA-4599-9A0E-0FCB9C71C3D5}"/>
          </ac:picMkLst>
        </pc:picChg>
      </pc:sldChg>
      <pc:sldChg chg="addSp delSp modSp add">
        <pc:chgData name="Marcus Avila" userId="cd99e42d12599a50" providerId="LiveId" clId="{65F53F82-FE39-4CB9-BC8F-D653DE144EDD}" dt="2019-10-28T23:41:31.232" v="9" actId="1076"/>
        <pc:sldMkLst>
          <pc:docMk/>
          <pc:sldMk cId="810525000" sldId="257"/>
        </pc:sldMkLst>
        <pc:spChg chg="del">
          <ac:chgData name="Marcus Avila" userId="cd99e42d12599a50" providerId="LiveId" clId="{65F53F82-FE39-4CB9-BC8F-D653DE144EDD}" dt="2019-10-28T23:40:46.550" v="1" actId="478"/>
          <ac:spMkLst>
            <pc:docMk/>
            <pc:sldMk cId="810525000" sldId="257"/>
            <ac:spMk id="2" creationId="{861E0EDD-A2DC-45AD-BF96-928CBADFB744}"/>
          </ac:spMkLst>
        </pc:spChg>
        <pc:spChg chg="del">
          <ac:chgData name="Marcus Avila" userId="cd99e42d12599a50" providerId="LiveId" clId="{65F53F82-FE39-4CB9-BC8F-D653DE144EDD}" dt="2019-10-28T23:40:49.087" v="2" actId="478"/>
          <ac:spMkLst>
            <pc:docMk/>
            <pc:sldMk cId="810525000" sldId="257"/>
            <ac:spMk id="3" creationId="{AE356ECE-4225-45D8-81B1-23803F38C6FE}"/>
          </ac:spMkLst>
        </pc:spChg>
        <pc:picChg chg="add mod">
          <ac:chgData name="Marcus Avila" userId="cd99e42d12599a50" providerId="LiveId" clId="{65F53F82-FE39-4CB9-BC8F-D653DE144EDD}" dt="2019-10-28T23:41:31.232" v="9" actId="1076"/>
          <ac:picMkLst>
            <pc:docMk/>
            <pc:sldMk cId="810525000" sldId="257"/>
            <ac:picMk id="5" creationId="{E0A81016-28DD-4B58-AA4D-0F0724C92608}"/>
          </ac:picMkLst>
        </pc:picChg>
        <pc:picChg chg="add mod">
          <ac:chgData name="Marcus Avila" userId="cd99e42d12599a50" providerId="LiveId" clId="{65F53F82-FE39-4CB9-BC8F-D653DE144EDD}" dt="2019-10-28T23:41:07.788" v="5" actId="571"/>
          <ac:picMkLst>
            <pc:docMk/>
            <pc:sldMk cId="810525000" sldId="257"/>
            <ac:picMk id="6" creationId="{534B1B30-60CD-4812-9269-9139F002210D}"/>
          </ac:picMkLst>
        </pc:picChg>
      </pc:sldChg>
      <pc:sldChg chg="addSp delSp modSp add">
        <pc:chgData name="Marcus Avila" userId="cd99e42d12599a50" providerId="LiveId" clId="{65F53F82-FE39-4CB9-BC8F-D653DE144EDD}" dt="2019-10-31T04:49:02.494" v="346" actId="732"/>
        <pc:sldMkLst>
          <pc:docMk/>
          <pc:sldMk cId="54904932" sldId="258"/>
        </pc:sldMkLst>
        <pc:spChg chg="del">
          <ac:chgData name="Marcus Avila" userId="cd99e42d12599a50" providerId="LiveId" clId="{65F53F82-FE39-4CB9-BC8F-D653DE144EDD}" dt="2019-10-28T23:51:07.042" v="18" actId="478"/>
          <ac:spMkLst>
            <pc:docMk/>
            <pc:sldMk cId="54904932" sldId="258"/>
            <ac:spMk id="2" creationId="{5DAD6775-DB5E-45CC-8700-565D97C7527D}"/>
          </ac:spMkLst>
        </pc:spChg>
        <pc:spChg chg="del">
          <ac:chgData name="Marcus Avila" userId="cd99e42d12599a50" providerId="LiveId" clId="{65F53F82-FE39-4CB9-BC8F-D653DE144EDD}" dt="2019-10-28T23:51:09.778" v="19" actId="478"/>
          <ac:spMkLst>
            <pc:docMk/>
            <pc:sldMk cId="54904932" sldId="258"/>
            <ac:spMk id="3" creationId="{DF476936-3EF5-41D9-9FF0-E9A401AA5CF6}"/>
          </ac:spMkLst>
        </pc:spChg>
        <pc:picChg chg="add del mod">
          <ac:chgData name="Marcus Avila" userId="cd99e42d12599a50" providerId="LiveId" clId="{65F53F82-FE39-4CB9-BC8F-D653DE144EDD}" dt="2019-10-29T00:28:06.311" v="29" actId="478"/>
          <ac:picMkLst>
            <pc:docMk/>
            <pc:sldMk cId="54904932" sldId="258"/>
            <ac:picMk id="5" creationId="{B5EFB40A-708B-4C25-B620-91EC59AE87ED}"/>
          </ac:picMkLst>
        </pc:picChg>
        <pc:picChg chg="add del mod modCrop">
          <ac:chgData name="Marcus Avila" userId="cd99e42d12599a50" providerId="LiveId" clId="{65F53F82-FE39-4CB9-BC8F-D653DE144EDD}" dt="2019-10-29T01:11:29.979" v="46" actId="478"/>
          <ac:picMkLst>
            <pc:docMk/>
            <pc:sldMk cId="54904932" sldId="258"/>
            <ac:picMk id="7" creationId="{5C0BA75C-7ECF-4793-AD5A-28694191E40F}"/>
          </ac:picMkLst>
        </pc:picChg>
        <pc:picChg chg="add mod modCrop">
          <ac:chgData name="Marcus Avila" userId="cd99e42d12599a50" providerId="LiveId" clId="{65F53F82-FE39-4CB9-BC8F-D653DE144EDD}" dt="2019-10-31T04:49:02.494" v="346" actId="732"/>
          <ac:picMkLst>
            <pc:docMk/>
            <pc:sldMk cId="54904932" sldId="258"/>
            <ac:picMk id="9" creationId="{73E7B22D-B59C-4FDF-8F38-1F2BBF217191}"/>
          </ac:picMkLst>
        </pc:picChg>
      </pc:sldChg>
      <pc:sldChg chg="addSp delSp modSp add">
        <pc:chgData name="Marcus Avila" userId="cd99e42d12599a50" providerId="LiveId" clId="{65F53F82-FE39-4CB9-BC8F-D653DE144EDD}" dt="2019-10-29T01:39:52.913" v="55" actId="1076"/>
        <pc:sldMkLst>
          <pc:docMk/>
          <pc:sldMk cId="1829986096" sldId="259"/>
        </pc:sldMkLst>
        <pc:spChg chg="del">
          <ac:chgData name="Marcus Avila" userId="cd99e42d12599a50" providerId="LiveId" clId="{65F53F82-FE39-4CB9-BC8F-D653DE144EDD}" dt="2019-10-28T23:51:13.247" v="20" actId="478"/>
          <ac:spMkLst>
            <pc:docMk/>
            <pc:sldMk cId="1829986096" sldId="259"/>
            <ac:spMk id="2" creationId="{9182883C-8537-4ABE-9855-5E14309F62D5}"/>
          </ac:spMkLst>
        </pc:spChg>
        <pc:spChg chg="del">
          <ac:chgData name="Marcus Avila" userId="cd99e42d12599a50" providerId="LiveId" clId="{65F53F82-FE39-4CB9-BC8F-D653DE144EDD}" dt="2019-10-28T23:51:14.943" v="21" actId="478"/>
          <ac:spMkLst>
            <pc:docMk/>
            <pc:sldMk cId="1829986096" sldId="259"/>
            <ac:spMk id="3" creationId="{CF28B189-1782-477B-A53C-F7AF8C84E841}"/>
          </ac:spMkLst>
        </pc:spChg>
        <pc:picChg chg="add mod">
          <ac:chgData name="Marcus Avila" userId="cd99e42d12599a50" providerId="LiveId" clId="{65F53F82-FE39-4CB9-BC8F-D653DE144EDD}" dt="2019-10-29T01:39:52.913" v="55" actId="1076"/>
          <ac:picMkLst>
            <pc:docMk/>
            <pc:sldMk cId="1829986096" sldId="259"/>
            <ac:picMk id="5" creationId="{508AA7BA-0FD0-4109-8703-9FB231162784}"/>
          </ac:picMkLst>
        </pc:picChg>
      </pc:sldChg>
      <pc:sldChg chg="addSp delSp modSp add">
        <pc:chgData name="Marcus Avila" userId="cd99e42d12599a50" providerId="LiveId" clId="{65F53F82-FE39-4CB9-BC8F-D653DE144EDD}" dt="2019-10-31T04:48:49.894" v="345" actId="732"/>
        <pc:sldMkLst>
          <pc:docMk/>
          <pc:sldMk cId="447691970" sldId="260"/>
        </pc:sldMkLst>
        <pc:spChg chg="del">
          <ac:chgData name="Marcus Avila" userId="cd99e42d12599a50" providerId="LiveId" clId="{65F53F82-FE39-4CB9-BC8F-D653DE144EDD}" dt="2019-10-28T23:51:17.956" v="22" actId="478"/>
          <ac:spMkLst>
            <pc:docMk/>
            <pc:sldMk cId="447691970" sldId="260"/>
            <ac:spMk id="2" creationId="{03030DE4-925E-4CD4-9688-3CA56833AE24}"/>
          </ac:spMkLst>
        </pc:spChg>
        <pc:spChg chg="del">
          <ac:chgData name="Marcus Avila" userId="cd99e42d12599a50" providerId="LiveId" clId="{65F53F82-FE39-4CB9-BC8F-D653DE144EDD}" dt="2019-10-28T23:51:19.870" v="23" actId="478"/>
          <ac:spMkLst>
            <pc:docMk/>
            <pc:sldMk cId="447691970" sldId="260"/>
            <ac:spMk id="3" creationId="{C311520D-DA67-4B89-8071-88B3BCEAB572}"/>
          </ac:spMkLst>
        </pc:spChg>
        <pc:picChg chg="add mod modCrop">
          <ac:chgData name="Marcus Avila" userId="cd99e42d12599a50" providerId="LiveId" clId="{65F53F82-FE39-4CB9-BC8F-D653DE144EDD}" dt="2019-10-31T04:48:49.894" v="345" actId="732"/>
          <ac:picMkLst>
            <pc:docMk/>
            <pc:sldMk cId="447691970" sldId="260"/>
            <ac:picMk id="5" creationId="{FD8B8226-B5EF-4B04-802A-CE6E9AA671B3}"/>
          </ac:picMkLst>
        </pc:picChg>
      </pc:sldChg>
      <pc:sldChg chg="addSp delSp modSp add">
        <pc:chgData name="Marcus Avila" userId="cd99e42d12599a50" providerId="LiveId" clId="{65F53F82-FE39-4CB9-BC8F-D653DE144EDD}" dt="2019-10-31T04:48:39.970" v="344" actId="732"/>
        <pc:sldMkLst>
          <pc:docMk/>
          <pc:sldMk cId="143078772" sldId="261"/>
        </pc:sldMkLst>
        <pc:spChg chg="del">
          <ac:chgData name="Marcus Avila" userId="cd99e42d12599a50" providerId="LiveId" clId="{65F53F82-FE39-4CB9-BC8F-D653DE144EDD}" dt="2019-10-28T23:51:36.569" v="27" actId="478"/>
          <ac:spMkLst>
            <pc:docMk/>
            <pc:sldMk cId="143078772" sldId="261"/>
            <ac:spMk id="2" creationId="{0BECD99D-F362-4EC1-892E-E530AF669737}"/>
          </ac:spMkLst>
        </pc:spChg>
        <pc:spChg chg="del">
          <ac:chgData name="Marcus Avila" userId="cd99e42d12599a50" providerId="LiveId" clId="{65F53F82-FE39-4CB9-BC8F-D653DE144EDD}" dt="2019-10-28T23:51:33.373" v="26" actId="478"/>
          <ac:spMkLst>
            <pc:docMk/>
            <pc:sldMk cId="143078772" sldId="261"/>
            <ac:spMk id="3" creationId="{689E2293-2435-4AB8-A8A0-CCC9DF75DD87}"/>
          </ac:spMkLst>
        </pc:spChg>
        <pc:picChg chg="add mod modCrop">
          <ac:chgData name="Marcus Avila" userId="cd99e42d12599a50" providerId="LiveId" clId="{65F53F82-FE39-4CB9-BC8F-D653DE144EDD}" dt="2019-10-31T04:48:39.970" v="344" actId="732"/>
          <ac:picMkLst>
            <pc:docMk/>
            <pc:sldMk cId="143078772" sldId="261"/>
            <ac:picMk id="5" creationId="{866C5E7C-8A7B-4219-A52C-162D71D04FDD}"/>
          </ac:picMkLst>
        </pc:picChg>
      </pc:sldChg>
      <pc:sldChg chg="addSp delSp modSp add">
        <pc:chgData name="Marcus Avila" userId="cd99e42d12599a50" providerId="LiveId" clId="{65F53F82-FE39-4CB9-BC8F-D653DE144EDD}" dt="2019-10-31T04:48:13.129" v="340" actId="732"/>
        <pc:sldMkLst>
          <pc:docMk/>
          <pc:sldMk cId="2378272894" sldId="262"/>
        </pc:sldMkLst>
        <pc:spChg chg="del">
          <ac:chgData name="Marcus Avila" userId="cd99e42d12599a50" providerId="LiveId" clId="{65F53F82-FE39-4CB9-BC8F-D653DE144EDD}" dt="2019-10-28T23:51:27.012" v="25" actId="478"/>
          <ac:spMkLst>
            <pc:docMk/>
            <pc:sldMk cId="2378272894" sldId="262"/>
            <ac:spMk id="2" creationId="{9649EBCE-287C-4768-9D06-C8C965CE1DB6}"/>
          </ac:spMkLst>
        </pc:spChg>
        <pc:spChg chg="del">
          <ac:chgData name="Marcus Avila" userId="cd99e42d12599a50" providerId="LiveId" clId="{65F53F82-FE39-4CB9-BC8F-D653DE144EDD}" dt="2019-10-28T23:51:25.168" v="24" actId="478"/>
          <ac:spMkLst>
            <pc:docMk/>
            <pc:sldMk cId="2378272894" sldId="262"/>
            <ac:spMk id="3" creationId="{85684920-A0F8-494B-BEBC-3938436F5B1D}"/>
          </ac:spMkLst>
        </pc:spChg>
        <pc:picChg chg="add mod modCrop">
          <ac:chgData name="Marcus Avila" userId="cd99e42d12599a50" providerId="LiveId" clId="{65F53F82-FE39-4CB9-BC8F-D653DE144EDD}" dt="2019-10-31T04:48:13.129" v="340" actId="732"/>
          <ac:picMkLst>
            <pc:docMk/>
            <pc:sldMk cId="2378272894" sldId="262"/>
            <ac:picMk id="5" creationId="{E76FF7DC-7D96-44EA-849E-DBF62CA691B0}"/>
          </ac:picMkLst>
        </pc:picChg>
      </pc:sldChg>
      <pc:sldChg chg="addSp delSp modSp add mod setBg">
        <pc:chgData name="Marcus Avila" userId="cd99e42d12599a50" providerId="LiveId" clId="{65F53F82-FE39-4CB9-BC8F-D653DE144EDD}" dt="2019-10-31T04:31:13.346" v="89" actId="26606"/>
        <pc:sldMkLst>
          <pc:docMk/>
          <pc:sldMk cId="144058112" sldId="263"/>
        </pc:sldMkLst>
        <pc:spChg chg="del">
          <ac:chgData name="Marcus Avila" userId="cd99e42d12599a50" providerId="LiveId" clId="{65F53F82-FE39-4CB9-BC8F-D653DE144EDD}" dt="2019-10-31T04:22:10.599" v="80" actId="478"/>
          <ac:spMkLst>
            <pc:docMk/>
            <pc:sldMk cId="144058112" sldId="263"/>
            <ac:spMk id="2" creationId="{3FFF957F-AF66-4A47-9D60-030730004FE5}"/>
          </ac:spMkLst>
        </pc:spChg>
        <pc:spChg chg="del">
          <ac:chgData name="Marcus Avila" userId="cd99e42d12599a50" providerId="LiveId" clId="{65F53F82-FE39-4CB9-BC8F-D653DE144EDD}" dt="2019-10-31T04:22:12.602" v="81" actId="478"/>
          <ac:spMkLst>
            <pc:docMk/>
            <pc:sldMk cId="144058112" sldId="263"/>
            <ac:spMk id="3" creationId="{61E84B6B-28C2-43F6-AA5E-0603A5992F4F}"/>
          </ac:spMkLst>
        </pc:spChg>
        <pc:picChg chg="add del mod">
          <ac:chgData name="Marcus Avila" userId="cd99e42d12599a50" providerId="LiveId" clId="{65F53F82-FE39-4CB9-BC8F-D653DE144EDD}" dt="2019-10-31T04:30:50.379" v="85" actId="478"/>
          <ac:picMkLst>
            <pc:docMk/>
            <pc:sldMk cId="144058112" sldId="263"/>
            <ac:picMk id="5" creationId="{79FA6CDE-5C18-459B-8C00-35AAD7B287DD}"/>
          </ac:picMkLst>
        </pc:picChg>
        <pc:picChg chg="add mod">
          <ac:chgData name="Marcus Avila" userId="cd99e42d12599a50" providerId="LiveId" clId="{65F53F82-FE39-4CB9-BC8F-D653DE144EDD}" dt="2019-10-31T04:31:13.346" v="89" actId="26606"/>
          <ac:picMkLst>
            <pc:docMk/>
            <pc:sldMk cId="144058112" sldId="263"/>
            <ac:picMk id="7" creationId="{B0FC4A3B-F6C5-4035-8C00-50C806887B78}"/>
          </ac:picMkLst>
        </pc:picChg>
      </pc:sldChg>
      <pc:sldChg chg="addSp delSp modSp add mod ord setBg">
        <pc:chgData name="Marcus Avila" userId="cd99e42d12599a50" providerId="LiveId" clId="{65F53F82-FE39-4CB9-BC8F-D653DE144EDD}" dt="2019-10-31T04:47:21.019" v="335" actId="1076"/>
        <pc:sldMkLst>
          <pc:docMk/>
          <pc:sldMk cId="1691480853" sldId="264"/>
        </pc:sldMkLst>
        <pc:spChg chg="del">
          <ac:chgData name="Marcus Avila" userId="cd99e42d12599a50" providerId="LiveId" clId="{65F53F82-FE39-4CB9-BC8F-D653DE144EDD}" dt="2019-10-31T04:38:15.101" v="92" actId="478"/>
          <ac:spMkLst>
            <pc:docMk/>
            <pc:sldMk cId="1691480853" sldId="264"/>
            <ac:spMk id="2" creationId="{0E8E54B2-A985-4E8C-9029-1524B8BD2666}"/>
          </ac:spMkLst>
        </pc:spChg>
        <pc:spChg chg="del">
          <ac:chgData name="Marcus Avila" userId="cd99e42d12599a50" providerId="LiveId" clId="{65F53F82-FE39-4CB9-BC8F-D653DE144EDD}" dt="2019-10-31T04:38:17.257" v="93" actId="478"/>
          <ac:spMkLst>
            <pc:docMk/>
            <pc:sldMk cId="1691480853" sldId="264"/>
            <ac:spMk id="3" creationId="{2386ACFA-9BC1-4482-80F8-7A30E8F13EC0}"/>
          </ac:spMkLst>
        </pc:spChg>
        <pc:spChg chg="add mod">
          <ac:chgData name="Marcus Avila" userId="cd99e42d12599a50" providerId="LiveId" clId="{65F53F82-FE39-4CB9-BC8F-D653DE144EDD}" dt="2019-10-31T04:47:21.019" v="335" actId="1076"/>
          <ac:spMkLst>
            <pc:docMk/>
            <pc:sldMk cId="1691480853" sldId="264"/>
            <ac:spMk id="8" creationId="{048AE179-1E39-4325-BD58-0E7166DC927E}"/>
          </ac:spMkLst>
        </pc:spChg>
        <pc:graphicFrameChg chg="add mod modGraphic">
          <ac:chgData name="Marcus Avila" userId="cd99e42d12599a50" providerId="LiveId" clId="{65F53F82-FE39-4CB9-BC8F-D653DE144EDD}" dt="2019-10-31T04:46:19.561" v="309" actId="1076"/>
          <ac:graphicFrameMkLst>
            <pc:docMk/>
            <pc:sldMk cId="1691480853" sldId="264"/>
            <ac:graphicFrameMk id="6" creationId="{0E2FF6A0-219F-46BE-A51C-BDB13B2AD311}"/>
          </ac:graphicFrameMkLst>
        </pc:graphicFrameChg>
        <pc:picChg chg="add del mod">
          <ac:chgData name="Marcus Avila" userId="cd99e42d12599a50" providerId="LiveId" clId="{65F53F82-FE39-4CB9-BC8F-D653DE144EDD}" dt="2019-10-31T04:43:41.017" v="290" actId="478"/>
          <ac:picMkLst>
            <pc:docMk/>
            <pc:sldMk cId="1691480853" sldId="264"/>
            <ac:picMk id="5" creationId="{CB1E918F-C2F7-4243-A3B1-9FDB1AE9EA4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AE6BF-BD30-4510-91A3-FB395D5574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8BB399-5554-41AB-9082-8A97E075D9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F6020-C19B-4EC0-AF65-C574D1F67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32620-F4AE-4590-9405-9B3D43A81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59681-E6A3-4B94-9EEB-F845CE5BF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9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82634-40D1-4F41-99DE-C175AAA00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607954-A7DA-4545-BAD3-6D472453C6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D8284-A08D-4872-A7FF-4CFB66F87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EA87D-8064-4AE2-86AB-DE71DE2B2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94417-184D-4F8C-BBFB-BF3FC9BEA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79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18AFA9-8928-49E8-8062-8EC271BE84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D82487-41E3-4EEB-8C18-C7B804E4AB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3E010-E522-4690-957B-0E6B90F8E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9DD37-4E8F-47B2-AEDA-C246A0767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437B4-98A9-4811-A559-E22B7C461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95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C090F-6D95-4651-865F-6DA9F0B3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82DC3-C8A7-4068-A115-92B0EBF31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4D834-E954-45E0-9A5D-8761FBD58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4DB93-2E93-4F1B-9F84-FB0B7D7A3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7082-9F72-417D-B6F5-F0655FD84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3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AF65D-A7D5-4A92-950E-8D533BF1C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17E3E-26DA-4E0E-8AE8-903EA249E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5CA53-77AF-4F56-AB95-63D17D154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511F-5EAE-455B-891A-835AA9647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38B4C-D90C-45FB-9B4A-6704C2328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96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0A3DE-540D-4B91-844A-9B1A70960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47D93-D15A-4FC9-BDE7-1B1094D7FF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E32D9E-FBA6-4C8E-8625-D36E63E508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BABA45-05D8-4F1F-805D-2B7918006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92E53C-9666-4F9B-B9D8-34B2488A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28A261-094C-4468-89A9-626AB7883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5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D635B-478C-4398-BBDA-6AC36A640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273F8E-10D7-4329-BF51-ADE98EA3A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F61B8-D350-47D3-A94E-8D128A6EFB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EEA503-7833-4873-85B8-04C2A6562C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0E8005-CFF4-4841-A51F-391FC8B203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1D5C16-1029-4064-8F15-9F2050FD1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9AA2CF-7406-403A-AC9B-2D1C9B4B3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D6D5E0-891E-4AB3-BD8C-CAC4BC0DF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55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C2CEF-7C8D-466B-95FA-ACDF12E35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AB1CAB-522A-4F43-B8A9-B000F5C5C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E644ED-674F-4E4B-984E-0EB8F3D4E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144438-CFFC-4ED8-8564-5D7E946E6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017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D9D2B1-56E7-4CF7-ABA6-53CD80914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98F353-430A-4F9F-BFAB-84CE442C4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A677F-E3AE-4D15-BBC7-410FFF0F5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661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1A639-88D5-4CE4-A99D-DAC17576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75D9A-FE79-4D84-AD9F-5D6958752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D5814D-7E5E-4BB9-A45B-240A4D7ED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25F5C1-6786-4400-A829-41C5F6420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2BEDD1-3488-4F59-AFB0-4A8A7E247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ECFF5A-47DD-463D-89BF-4D6874531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56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0E527-FACB-4091-BAB9-EAE3C9292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011353-4925-46BC-AC2B-D3A7FD65EE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7965B6-6A1B-4E6F-B929-AFB28F9B89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6111D-9175-4DBF-AE65-36CC25255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C41544-AED4-4845-BB27-76DEC617A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25DA6-5D9B-47F0-97CB-93C4E8BCB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06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D698CD-546C-4C4A-BD52-DBDC81DC5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E921B5-8D03-40D1-9928-9F15B9045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A077-D0E7-46F9-B0A0-DF4FF0BA35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58CA1-BE73-4794-8E00-73A6073AC5D6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E590E-8C67-442C-A2E3-E43E4A75C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1F722-39E1-444D-94F6-AAEA913E9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465B3-D9FE-4C5A-AD26-92520907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5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E2FF6A0-219F-46BE-A51C-BDB13B2AD3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626803"/>
              </p:ext>
            </p:extLst>
          </p:nvPr>
        </p:nvGraphicFramePr>
        <p:xfrm>
          <a:off x="2032000" y="1274064"/>
          <a:ext cx="8128000" cy="4309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13129442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7476671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/>
                        <a:t>ANOVA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/>
                        <a:t>STRAIN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075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p &lt; 0.05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2528 (40.8%)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76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p &lt; 0.01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1652 (26.7%)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537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p &lt; 0.001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919 (14.8%)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366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p &lt; 0.0001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496 (8.01%)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549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B &amp; H p &lt; 0.05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1822 (29.4%)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625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Bonferroni p &lt; 0.05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248 (4.01%)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17261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48AE179-1E39-4325-BD58-0E7166DC927E}"/>
              </a:ext>
            </a:extLst>
          </p:cNvPr>
          <p:cNvSpPr txBox="1"/>
          <p:nvPr/>
        </p:nvSpPr>
        <p:spPr>
          <a:xfrm>
            <a:off x="5177589" y="812399"/>
            <a:ext cx="1836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Sanity Check</a:t>
            </a:r>
          </a:p>
        </p:txBody>
      </p:sp>
    </p:spTree>
    <p:extLst>
      <p:ext uri="{BB962C8B-B14F-4D97-AF65-F5344CB8AC3E}">
        <p14:creationId xmlns:p14="http://schemas.microsoft.com/office/powerpoint/2010/main" val="1691480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ll STEM Profiles (1)">
            <a:extLst>
              <a:ext uri="{FF2B5EF4-FFF2-40B4-BE49-F238E27FC236}">
                <a16:creationId xmlns:a16="http://schemas.microsoft.com/office/drawing/2014/main" id="{AC77CB55-7BCA-4599-9A0E-0FCB9C71C3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" t="7737" r="1602" b="2135"/>
          <a:stretch/>
        </p:blipFill>
        <p:spPr>
          <a:xfrm>
            <a:off x="1177490" y="0"/>
            <a:ext cx="9837019" cy="685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407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rofile 45">
            <a:extLst>
              <a:ext uri="{FF2B5EF4-FFF2-40B4-BE49-F238E27FC236}">
                <a16:creationId xmlns:a16="http://schemas.microsoft.com/office/drawing/2014/main" id="{73E7B22D-B59C-4FDF-8F38-1F2BBF2171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" t="7562" r="1517" b="1832"/>
          <a:stretch/>
        </p:blipFill>
        <p:spPr>
          <a:xfrm>
            <a:off x="1655545" y="519764"/>
            <a:ext cx="8893743" cy="622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04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508AA7BA-0FD0-4109-8703-9FB2311627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730" y="320040"/>
            <a:ext cx="8892539" cy="621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86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ofile 9">
            <a:extLst>
              <a:ext uri="{FF2B5EF4-FFF2-40B4-BE49-F238E27FC236}">
                <a16:creationId xmlns:a16="http://schemas.microsoft.com/office/drawing/2014/main" id="{E0A81016-28DD-4B58-AA4D-0F0724C926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525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FD8B8226-B5EF-4B04-802A-CE6E9AA671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" t="-19" r="334" b="708"/>
          <a:stretch/>
        </p:blipFill>
        <p:spPr>
          <a:xfrm>
            <a:off x="1653406" y="284480"/>
            <a:ext cx="8905508" cy="624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91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866C5E7C-8A7B-4219-A52C-162D71D04F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" t="375" b="1216"/>
          <a:stretch/>
        </p:blipFill>
        <p:spPr>
          <a:xfrm>
            <a:off x="1655544" y="308008"/>
            <a:ext cx="8926867" cy="618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8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E76FF7DC-7D96-44EA-849E-DBF62CA691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3"/>
          <a:stretch/>
        </p:blipFill>
        <p:spPr>
          <a:xfrm>
            <a:off x="1831932" y="441960"/>
            <a:ext cx="8528136" cy="589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272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B0FC4A3B-F6C5-4035-8C00-50C806887B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757259"/>
            <a:ext cx="10905066" cy="534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58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50</Words>
  <Application>Microsoft Office PowerPoint</Application>
  <PresentationFormat>Widescreen</PresentationFormat>
  <Paragraphs>15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Marcus Avila</dc:creator>
  <cp:lastModifiedBy>Marcus Avila</cp:lastModifiedBy>
  <cp:revision>1</cp:revision>
  <dcterms:created xsi:type="dcterms:W3CDTF">2019-10-31T04:38:35Z</dcterms:created>
  <dcterms:modified xsi:type="dcterms:W3CDTF">2019-10-31T04:49:13Z</dcterms:modified>
</cp:coreProperties>
</file>