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DDFA5D-5A9D-4518-B31C-7CCDFC3B2E09}" v="9" dt="2019-10-23T05:02:12.3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32" y="2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us Avila" userId="cd99e42d12599a50" providerId="LiveId" clId="{44DDFA5D-5A9D-4518-B31C-7CCDFC3B2E09}"/>
    <pc:docChg chg="modSld">
      <pc:chgData name="Marcus Avila" userId="cd99e42d12599a50" providerId="LiveId" clId="{44DDFA5D-5A9D-4518-B31C-7CCDFC3B2E09}" dt="2019-10-23T05:05:12.338" v="49" actId="20577"/>
      <pc:docMkLst>
        <pc:docMk/>
      </pc:docMkLst>
      <pc:sldChg chg="modSp">
        <pc:chgData name="Marcus Avila" userId="cd99e42d12599a50" providerId="LiveId" clId="{44DDFA5D-5A9D-4518-B31C-7CCDFC3B2E09}" dt="2019-10-23T05:05:12.338" v="49" actId="20577"/>
        <pc:sldMkLst>
          <pc:docMk/>
          <pc:sldMk cId="44570518" sldId="256"/>
        </pc:sldMkLst>
        <pc:graphicFrameChg chg="mod modGraphic">
          <ac:chgData name="Marcus Avila" userId="cd99e42d12599a50" providerId="LiveId" clId="{44DDFA5D-5A9D-4518-B31C-7CCDFC3B2E09}" dt="2019-10-23T05:05:12.338" v="49" actId="20577"/>
          <ac:graphicFrameMkLst>
            <pc:docMk/>
            <pc:sldMk cId="44570518" sldId="256"/>
            <ac:graphicFrameMk id="4" creationId="{00000000-0000-0000-0000-000000000000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971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83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453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36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899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271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76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49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078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004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449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44326-3D9B-4664-91DB-09EBC47EC28E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90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458212"/>
              </p:ext>
            </p:extLst>
          </p:nvPr>
        </p:nvGraphicFramePr>
        <p:xfrm>
          <a:off x="1783348" y="1600200"/>
          <a:ext cx="5531852" cy="39762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659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59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2100" dirty="0">
                          <a:solidFill>
                            <a:schemeClr val="bg1"/>
                          </a:solidFill>
                          <a:effectLst/>
                        </a:rPr>
                        <a:t>ANOVA</a:t>
                      </a:r>
                      <a:endParaRPr lang="en-US" sz="2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STRAIN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2528 (40.8%)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p &lt; 0.01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1652 (26.7%)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p &lt; 0.001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919 (14.8%)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p &lt; 0.0001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496 (8.01%)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</a:t>
                      </a:r>
                      <a:r>
                        <a:rPr lang="en-US" sz="1800" baseline="0">
                          <a:effectLst/>
                        </a:rPr>
                        <a:t> &amp; </a:t>
                      </a:r>
                      <a:r>
                        <a:rPr lang="en-US" sz="1800">
                          <a:effectLst/>
                        </a:rPr>
                        <a:t>H </a:t>
                      </a:r>
                      <a:r>
                        <a:rPr lang="en-US" sz="1800" dirty="0">
                          <a:effectLst/>
                        </a:rPr>
                        <a:t>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1822 (29.4%)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4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Bonferroni</a:t>
                      </a:r>
                      <a:r>
                        <a:rPr lang="en-US" sz="1800" dirty="0">
                          <a:effectLst/>
                        </a:rPr>
                        <a:t> 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248 (4.01%)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570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47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Loyola Marymount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Kam D. Dahlquist</dc:creator>
  <cp:lastModifiedBy>Marcus Avila</cp:lastModifiedBy>
  <cp:revision>4</cp:revision>
  <dcterms:created xsi:type="dcterms:W3CDTF">2015-03-26T07:22:14Z</dcterms:created>
  <dcterms:modified xsi:type="dcterms:W3CDTF">2019-10-23T05:05:21Z</dcterms:modified>
</cp:coreProperties>
</file>