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30"/>
  </p:normalViewPr>
  <p:slideViewPr>
    <p:cSldViewPr snapToGrid="0" snapToObjects="1">
      <p:cViewPr varScale="1">
        <p:scale>
          <a:sx n="97" d="100"/>
          <a:sy n="97" d="100"/>
        </p:scale>
        <p:origin x="6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10/28/19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10/28/19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10/28/19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D9FA1-00F4-694D-8D7D-78F2BB0A47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Week 9: biological databases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54904D-6B9D-4C46-A3F4-5A33CDA7EB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Microarray Data Analysis</a:t>
            </a:r>
          </a:p>
          <a:p>
            <a:r>
              <a:rPr lang="en-US" dirty="0"/>
              <a:t>By: Kaitlyn Nguyen</a:t>
            </a:r>
          </a:p>
        </p:txBody>
      </p:sp>
    </p:spTree>
    <p:extLst>
      <p:ext uri="{BB962C8B-B14F-4D97-AF65-F5344CB8AC3E}">
        <p14:creationId xmlns:p14="http://schemas.microsoft.com/office/powerpoint/2010/main" val="1172557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A01D-4ACB-9442-8731-502ED8DD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Viewing and saving stem results</a:t>
            </a:r>
          </a:p>
        </p:txBody>
      </p:sp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40068F6D-1A1C-D84E-9773-58C088971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597"/>
          <a:stretch/>
        </p:blipFill>
        <p:spPr>
          <a:xfrm>
            <a:off x="1817463" y="2249505"/>
            <a:ext cx="5362815" cy="42321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7298F2-E503-5445-AFA9-F119FBE000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8" r="9221" b="4"/>
          <a:stretch/>
        </p:blipFill>
        <p:spPr>
          <a:xfrm>
            <a:off x="7546630" y="2249505"/>
            <a:ext cx="2798684" cy="42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49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A01D-4ACB-9442-8731-502ED8DD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#45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9F5765-F80E-A745-9428-3EB457B3D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7" r="129" b="6150"/>
          <a:stretch/>
        </p:blipFill>
        <p:spPr>
          <a:xfrm>
            <a:off x="2231136" y="2288879"/>
            <a:ext cx="7729728" cy="437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66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A01D-4ACB-9442-8731-502ED8DD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#22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666A25-D1D6-D643-B2DA-D35650945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63" r="464" b="5678"/>
          <a:stretch/>
        </p:blipFill>
        <p:spPr>
          <a:xfrm>
            <a:off x="2231136" y="2271945"/>
            <a:ext cx="7729728" cy="44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49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A01D-4ACB-9442-8731-502ED8DD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#9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CD004-BB9A-F24A-962F-015D7B4431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3210" r="-463" b="5679"/>
          <a:stretch/>
        </p:blipFill>
        <p:spPr>
          <a:xfrm>
            <a:off x="2231136" y="2288879"/>
            <a:ext cx="7772400" cy="440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758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A01D-4ACB-9442-8731-502ED8DD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#28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8D6CB8-F690-A840-AC2D-9CA40418B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t="2963" r="-308" b="6172"/>
          <a:stretch/>
        </p:blipFill>
        <p:spPr>
          <a:xfrm>
            <a:off x="2231136" y="2271944"/>
            <a:ext cx="7729728" cy="43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69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A01D-4ACB-9442-8731-502ED8DD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#48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362C56-453A-0745-826A-F956B1FD6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57" r="-309" b="5927"/>
          <a:stretch/>
        </p:blipFill>
        <p:spPr>
          <a:xfrm>
            <a:off x="2228306" y="2358052"/>
            <a:ext cx="7732558" cy="43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94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0A01D-4ACB-9442-8731-502ED8DD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#0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3CFC4C-F4A7-F14F-8079-D3EE96639C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2963" r="618" b="6172"/>
          <a:stretch/>
        </p:blipFill>
        <p:spPr>
          <a:xfrm>
            <a:off x="2231136" y="2302935"/>
            <a:ext cx="7729728" cy="441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76125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112</TotalTime>
  <Words>35</Words>
  <Application>Microsoft Macintosh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Parcel</vt:lpstr>
      <vt:lpstr>Week 9: biological databases</vt:lpstr>
      <vt:lpstr>Viewing and saving stem results</vt:lpstr>
      <vt:lpstr>Profile #45</vt:lpstr>
      <vt:lpstr>Profile #22</vt:lpstr>
      <vt:lpstr>Profile #9</vt:lpstr>
      <vt:lpstr>Profile #28</vt:lpstr>
      <vt:lpstr>Profile #48</vt:lpstr>
      <vt:lpstr>Profile #0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Nguyen, Kaitlyn</dc:creator>
  <cp:lastModifiedBy>Nguyen, Kaitlyn</cp:lastModifiedBy>
  <cp:revision>4</cp:revision>
  <dcterms:created xsi:type="dcterms:W3CDTF">2019-10-29T00:56:49Z</dcterms:created>
  <dcterms:modified xsi:type="dcterms:W3CDTF">2019-10-29T02:49:09Z</dcterms:modified>
</cp:coreProperties>
</file>