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235866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37.00 (%)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22.29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11.16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5.78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2.44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2.35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Windows User</cp:lastModifiedBy>
  <cp:revision>5</cp:revision>
  <dcterms:created xsi:type="dcterms:W3CDTF">2015-03-26T07:22:14Z</dcterms:created>
  <dcterms:modified xsi:type="dcterms:W3CDTF">2019-10-24T06:45:15Z</dcterms:modified>
</cp:coreProperties>
</file>