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5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9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7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4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7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0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4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4326-3D9B-4664-91DB-09EBC47EC28E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9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235866"/>
              </p:ext>
            </p:extLst>
          </p:nvPr>
        </p:nvGraphicFramePr>
        <p:xfrm>
          <a:off x="1783348" y="1600200"/>
          <a:ext cx="5531852" cy="3976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5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5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100" dirty="0" smtClean="0">
                          <a:solidFill>
                            <a:schemeClr val="bg1"/>
                          </a:solidFill>
                          <a:effectLst/>
                        </a:rPr>
                        <a:t>ANOVA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STRAIN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37.00 (%)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22.29 </a:t>
                      </a:r>
                      <a:r>
                        <a:rPr lang="en-US" sz="1800" dirty="0" smtClean="0">
                          <a:effectLst/>
                        </a:rPr>
                        <a:t>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11.16 </a:t>
                      </a:r>
                      <a:r>
                        <a:rPr lang="en-US" sz="1800" dirty="0" smtClean="0">
                          <a:effectLst/>
                        </a:rPr>
                        <a:t>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5.78 </a:t>
                      </a:r>
                      <a:r>
                        <a:rPr lang="en-US" sz="1800" dirty="0" smtClean="0">
                          <a:effectLst/>
                        </a:rPr>
                        <a:t>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</a:t>
                      </a:r>
                      <a:r>
                        <a:rPr lang="en-US" sz="1800" baseline="0" smtClean="0">
                          <a:effectLst/>
                        </a:rPr>
                        <a:t> &amp; </a:t>
                      </a:r>
                      <a:r>
                        <a:rPr lang="en-US" sz="1800" smtClean="0">
                          <a:effectLst/>
                        </a:rPr>
                        <a:t>H </a:t>
                      </a: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2.44 </a:t>
                      </a:r>
                      <a:r>
                        <a:rPr lang="en-US" sz="1800" dirty="0" smtClean="0">
                          <a:effectLst/>
                        </a:rPr>
                        <a:t>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Bonferroni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2.35 </a:t>
                      </a:r>
                      <a:r>
                        <a:rPr lang="en-US" sz="1800" dirty="0" smtClean="0">
                          <a:effectLst/>
                        </a:rPr>
                        <a:t>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7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35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Loyola Marymount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 D. Dahlquist</dc:creator>
  <cp:lastModifiedBy>Windows User</cp:lastModifiedBy>
  <cp:revision>5</cp:revision>
  <dcterms:created xsi:type="dcterms:W3CDTF">2015-03-26T07:22:14Z</dcterms:created>
  <dcterms:modified xsi:type="dcterms:W3CDTF">2019-10-24T06:45:15Z</dcterms:modified>
</cp:coreProperties>
</file>