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08" y="75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1971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06831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453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5436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899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7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176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6949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0787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04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49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44326-3D9B-4664-91DB-09EBC47EC28E}" type="datetimeFigureOut">
              <a:rPr lang="en-US" smtClean="0"/>
              <a:t>10/22/2019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BE3117-1B9B-435D-9F30-C153BF9074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990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8348834"/>
              </p:ext>
            </p:extLst>
          </p:nvPr>
        </p:nvGraphicFramePr>
        <p:xfrm>
          <a:off x="1783348" y="1600200"/>
          <a:ext cx="5531852" cy="39762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592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6592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r>
                        <a:rPr lang="en-US" sz="2100" dirty="0" smtClean="0">
                          <a:solidFill>
                            <a:schemeClr val="bg1"/>
                          </a:solidFill>
                          <a:effectLst/>
                        </a:rPr>
                        <a:t>ANOVA</a:t>
                      </a:r>
                      <a:endParaRPr lang="en-US" sz="21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i="1" dirty="0" smtClean="0">
                          <a:effectLst/>
                          <a:latin typeface="Calibri" panose="020F0502020204030204" pitchFamily="34" charset="0"/>
                          <a:ea typeface="Calibri"/>
                          <a:cs typeface="Times New Roman"/>
                        </a:rPr>
                        <a:t>dCIN5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37.00%</a:t>
                      </a:r>
                      <a:endParaRPr lang="en-US" sz="180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22.30%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11.16%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p &lt; 0.0001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</a:rPr>
                        <a:t>5.784%</a:t>
                      </a:r>
                      <a:endParaRPr lang="en-US" sz="1800" dirty="0" smtClean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B</a:t>
                      </a:r>
                      <a:r>
                        <a:rPr lang="en-US" sz="1800" baseline="0" smtClean="0">
                          <a:effectLst/>
                        </a:rPr>
                        <a:t> &amp; </a:t>
                      </a:r>
                      <a:r>
                        <a:rPr lang="en-US" sz="1800" smtClean="0">
                          <a:effectLst/>
                        </a:rPr>
                        <a:t>H </a:t>
                      </a:r>
                      <a:r>
                        <a:rPr lang="en-US" sz="1800" dirty="0" smtClean="0">
                          <a:effectLst/>
                        </a:rPr>
                        <a:t>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</a:rPr>
                        <a:t>3.440%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34755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err="1" smtClean="0">
                          <a:effectLst/>
                        </a:rPr>
                        <a:t>Bonferroni</a:t>
                      </a:r>
                      <a:r>
                        <a:rPr lang="en-US" sz="1800" dirty="0" smtClean="0">
                          <a:effectLst/>
                        </a:rPr>
                        <a:t> p &lt; 0.05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smtClean="0">
                          <a:effectLst/>
                        </a:rPr>
                        <a:t>23.48%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0538" marR="60538" marT="0" marB="0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4570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35</Words>
  <Application>Microsoft Office PowerPoint</Application>
  <PresentationFormat>On-screen Show (4:3)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Company>Loyola Marymount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 D. Dahlquist</dc:creator>
  <cp:lastModifiedBy>Windows User</cp:lastModifiedBy>
  <cp:revision>5</cp:revision>
  <dcterms:created xsi:type="dcterms:W3CDTF">2015-03-26T07:22:14Z</dcterms:created>
  <dcterms:modified xsi:type="dcterms:W3CDTF">2019-10-22T22:29:57Z</dcterms:modified>
</cp:coreProperties>
</file>