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35"/>
  </p:normalViewPr>
  <p:slideViewPr>
    <p:cSldViewPr snapToGrid="0" snapToObjects="1">
      <p:cViewPr varScale="1">
        <p:scale>
          <a:sx n="84" d="100"/>
          <a:sy n="84" d="100"/>
        </p:scale>
        <p:origin x="192" y="1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9A40-DF22-C64B-84FF-BBB47982322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DB58D-DA73-894D-A95F-980CB1F1A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3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11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2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1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2406D-3BAB-F14F-878F-1CE0BBD40D2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6EA7-8C85-6046-9FD2-4BB926077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36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9174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2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95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55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098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2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66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85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9174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0"/>
            <a:ext cx="91980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7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Armas</dc:creator>
  <cp:lastModifiedBy>Michael Armas</cp:lastModifiedBy>
  <cp:revision>2</cp:revision>
  <dcterms:created xsi:type="dcterms:W3CDTF">2019-10-28T20:27:55Z</dcterms:created>
  <dcterms:modified xsi:type="dcterms:W3CDTF">2019-10-29T00:55:55Z</dcterms:modified>
</cp:coreProperties>
</file>