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8" y="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189018"/>
              </p:ext>
            </p:extLst>
          </p:nvPr>
        </p:nvGraphicFramePr>
        <p:xfrm>
          <a:off x="1783348" y="1600200"/>
          <a:ext cx="5531852" cy="3976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5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STRAIN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40.8%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26.7%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14.8%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8.0%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B</a:t>
                      </a:r>
                      <a:r>
                        <a:rPr lang="en-US" sz="1800" baseline="0" smtClean="0">
                          <a:effectLst/>
                        </a:rPr>
                        <a:t> &amp; </a:t>
                      </a:r>
                      <a:r>
                        <a:rPr lang="en-US" sz="1800" smtClean="0">
                          <a:effectLst/>
                        </a:rPr>
                        <a:t>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4.0%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29.4%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Windows User</cp:lastModifiedBy>
  <cp:revision>5</cp:revision>
  <dcterms:created xsi:type="dcterms:W3CDTF">2015-03-26T07:22:14Z</dcterms:created>
  <dcterms:modified xsi:type="dcterms:W3CDTF">2019-10-23T23:06:50Z</dcterms:modified>
</cp:coreProperties>
</file>