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2"/>
  </p:notesMasterIdLst>
  <p:sldIdLst>
    <p:sldId id="259" r:id="rId2"/>
    <p:sldId id="261" r:id="rId3"/>
    <p:sldId id="260" r:id="rId4"/>
    <p:sldId id="276" r:id="rId5"/>
    <p:sldId id="263" r:id="rId6"/>
    <p:sldId id="283" r:id="rId7"/>
    <p:sldId id="277" r:id="rId8"/>
    <p:sldId id="279" r:id="rId9"/>
    <p:sldId id="278" r:id="rId10"/>
    <p:sldId id="284" r:id="rId11"/>
    <p:sldId id="264" r:id="rId12"/>
    <p:sldId id="265" r:id="rId13"/>
    <p:sldId id="266" r:id="rId14"/>
    <p:sldId id="267" r:id="rId15"/>
    <p:sldId id="271" r:id="rId16"/>
    <p:sldId id="285" r:id="rId17"/>
    <p:sldId id="270" r:id="rId18"/>
    <p:sldId id="281" r:id="rId19"/>
    <p:sldId id="268"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61CC97-EB87-366E-85C0-99170CD49208}" v="28" dt="2019-11-14T02:37:25.435"/>
    <p1510:client id="{20BBDCA2-3401-6C9F-BAA2-BCBEA50D9481}" v="546" dt="2019-11-14T04:31:11.295"/>
    <p1510:client id="{6A536E2F-A67F-408D-9034-23F1555BF7DE}" v="2729" dt="2019-11-14T07:31:09.664"/>
    <p1510:client id="{714ACF69-783A-C08C-EEE2-05F491E16A98}" v="31" dt="2019-11-14T06:02:03.702"/>
    <p1510:client id="{A8E9FDA7-8318-8075-1812-04B4AEFF27E3}" v="282" dt="2019-11-14T07:53:32.148"/>
    <p1510:client id="{A96F68E8-EBD0-40E6-BF24-BA4852911935}" v="2265" dt="2019-11-13T00:02:52.522"/>
    <p1510:client id="{B819F91C-1CB9-0296-0550-217F51925ACA}" v="525" dt="2019-11-14T07:52:48.565"/>
    <p1510:client id="{B9E95349-383B-BA80-55A0-EFAEBFA85BAA}" v="378" dt="2019-11-13T00:17:29.230"/>
    <p1510:client id="{C6F75CD7-9047-503B-B884-174C65F766E7}" v="3648" dt="2019-11-14T05:29:26.0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C81B70-17EE-49AD-8BA7-8ECAC62C79C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34E8C229-44E8-4A76-9A20-401124FB7D1C}">
      <dgm:prSet phldr="0"/>
      <dgm:spPr>
        <a:solidFill>
          <a:schemeClr val="accent1">
            <a:lumMod val="60000"/>
            <a:lumOff val="40000"/>
          </a:schemeClr>
        </a:solidFill>
        <a:ln>
          <a:solidFill>
            <a:schemeClr val="accent1">
              <a:lumMod val="20000"/>
              <a:lumOff val="80000"/>
            </a:schemeClr>
          </a:solidFill>
        </a:ln>
      </dgm:spPr>
      <dgm:t>
        <a:bodyPr/>
        <a:lstStyle/>
        <a:p>
          <a:pPr rtl="0"/>
          <a:r>
            <a:rPr lang="en-US" b="1" i="0" u="none" strike="noStrike" cap="none" baseline="0" noProof="0" dirty="0">
              <a:latin typeface="Arial"/>
              <a:cs typeface="Arial"/>
            </a:rPr>
            <a:t>WWW: Who, What, Where is this article? </a:t>
          </a:r>
        </a:p>
      </dgm:t>
    </dgm:pt>
    <dgm:pt modelId="{1372D881-45F9-4AEC-80C7-C0697135142E}" type="parTrans" cxnId="{B8FDB5AB-C881-4F83-8D6E-4882F29CCD8B}">
      <dgm:prSet/>
      <dgm:spPr/>
      <dgm:t>
        <a:bodyPr/>
        <a:lstStyle/>
        <a:p>
          <a:endParaRPr lang="en-US"/>
        </a:p>
      </dgm:t>
    </dgm:pt>
    <dgm:pt modelId="{DB1E3E82-0EFB-402C-B4C4-EBA59522211E}" type="sibTrans" cxnId="{B8FDB5AB-C881-4F83-8D6E-4882F29CCD8B}">
      <dgm:prSet/>
      <dgm:spPr/>
      <dgm:t>
        <a:bodyPr/>
        <a:lstStyle/>
        <a:p>
          <a:endParaRPr lang="en-US"/>
        </a:p>
      </dgm:t>
    </dgm:pt>
    <dgm:pt modelId="{E7E107D7-3136-498E-A551-48D22B2EFC38}">
      <dgm:prSet/>
      <dgm:spPr>
        <a:solidFill>
          <a:schemeClr val="accent1">
            <a:lumMod val="60000"/>
            <a:lumOff val="40000"/>
          </a:schemeClr>
        </a:solidFill>
      </dgm:spPr>
      <dgm:t>
        <a:bodyPr/>
        <a:lstStyle/>
        <a:p>
          <a:pPr rtl="0"/>
          <a:r>
            <a:rPr lang="en-US" b="1" dirty="0">
              <a:latin typeface="Arial"/>
              <a:cs typeface="Arial"/>
            </a:rPr>
            <a:t>What is </a:t>
          </a:r>
          <a:r>
            <a:rPr lang="en-US" b="1" dirty="0" smtClean="0">
              <a:latin typeface="Arial"/>
              <a:cs typeface="Arial"/>
            </a:rPr>
            <a:t>pesticide </a:t>
          </a:r>
          <a:r>
            <a:rPr lang="en-US" b="1" dirty="0" err="1" smtClean="0">
              <a:latin typeface="Arial"/>
              <a:cs typeface="Arial"/>
            </a:rPr>
            <a:t>thiuram</a:t>
          </a:r>
          <a:r>
            <a:rPr lang="en-US" b="1" dirty="0">
              <a:latin typeface="Arial"/>
              <a:cs typeface="Arial"/>
            </a:rPr>
            <a:t>? What is the purpose of this study?</a:t>
          </a:r>
        </a:p>
      </dgm:t>
    </dgm:pt>
    <dgm:pt modelId="{3257E121-3194-4B91-87C8-EFF81D012388}" type="parTrans" cxnId="{DC2C6626-E34D-4364-AE63-9F3FC8E655A6}">
      <dgm:prSet/>
      <dgm:spPr/>
      <dgm:t>
        <a:bodyPr/>
        <a:lstStyle/>
        <a:p>
          <a:endParaRPr lang="en-US"/>
        </a:p>
      </dgm:t>
    </dgm:pt>
    <dgm:pt modelId="{7A65C3C4-0C98-4DF3-BD74-0B4CDCA78B34}" type="sibTrans" cxnId="{DC2C6626-E34D-4364-AE63-9F3FC8E655A6}">
      <dgm:prSet/>
      <dgm:spPr/>
      <dgm:t>
        <a:bodyPr/>
        <a:lstStyle/>
        <a:p>
          <a:endParaRPr lang="en-US"/>
        </a:p>
      </dgm:t>
    </dgm:pt>
    <dgm:pt modelId="{993958B5-1770-45A8-930A-9DD17341DB43}">
      <dgm:prSet phldr="0"/>
      <dgm:spPr/>
      <dgm:t>
        <a:bodyPr/>
        <a:lstStyle/>
        <a:p>
          <a:pPr rtl="0"/>
          <a:r>
            <a:rPr lang="en-US" b="1">
              <a:latin typeface="Arial"/>
              <a:cs typeface="Arial"/>
            </a:rPr>
            <a:t>Figures from the study: What do they mean?</a:t>
          </a:r>
        </a:p>
      </dgm:t>
    </dgm:pt>
    <dgm:pt modelId="{3A4E3023-C9C1-4E75-B46C-2778FA4D430A}" type="parTrans" cxnId="{AE3F8164-B39B-4803-BEF3-0C6C8886B0BE}">
      <dgm:prSet/>
      <dgm:spPr/>
      <dgm:t>
        <a:bodyPr/>
        <a:lstStyle/>
        <a:p>
          <a:endParaRPr lang="en-US"/>
        </a:p>
      </dgm:t>
    </dgm:pt>
    <dgm:pt modelId="{3905AC1B-E186-4457-ACA0-1947C061DCE0}" type="sibTrans" cxnId="{AE3F8164-B39B-4803-BEF3-0C6C8886B0BE}">
      <dgm:prSet/>
      <dgm:spPr/>
      <dgm:t>
        <a:bodyPr/>
        <a:lstStyle/>
        <a:p>
          <a:endParaRPr lang="en-US"/>
        </a:p>
      </dgm:t>
    </dgm:pt>
    <dgm:pt modelId="{D05DE2B4-5F06-4FEA-AFE6-11880187C03E}">
      <dgm:prSet phldr="0"/>
      <dgm:spPr/>
      <dgm:t>
        <a:bodyPr/>
        <a:lstStyle/>
        <a:p>
          <a:pPr rtl="0"/>
          <a:r>
            <a:rPr lang="en-US" b="1">
              <a:latin typeface="Arial"/>
              <a:cs typeface="Arial"/>
            </a:rPr>
            <a:t>Concluding thoughts on the article: Is it legit?</a:t>
          </a:r>
        </a:p>
      </dgm:t>
    </dgm:pt>
    <dgm:pt modelId="{8181572B-8D80-4741-AAC7-72A90940967C}" type="parTrans" cxnId="{383847F6-4ED4-41AA-9F7B-405058B4A1CD}">
      <dgm:prSet/>
      <dgm:spPr/>
      <dgm:t>
        <a:bodyPr/>
        <a:lstStyle/>
        <a:p>
          <a:endParaRPr lang="en-US"/>
        </a:p>
      </dgm:t>
    </dgm:pt>
    <dgm:pt modelId="{1EB802CA-39FA-4043-8F8B-B4CAB44115F0}" type="sibTrans" cxnId="{383847F6-4ED4-41AA-9F7B-405058B4A1CD}">
      <dgm:prSet/>
      <dgm:spPr/>
      <dgm:t>
        <a:bodyPr/>
        <a:lstStyle/>
        <a:p>
          <a:endParaRPr lang="en-US"/>
        </a:p>
      </dgm:t>
    </dgm:pt>
    <dgm:pt modelId="{03D5674D-49A5-4799-BEF1-1F2E107C5C6A}">
      <dgm:prSet phldr="0"/>
      <dgm:spPr/>
      <dgm:t>
        <a:bodyPr/>
        <a:lstStyle/>
        <a:p>
          <a:pPr rtl="0"/>
          <a:r>
            <a:rPr lang="en-US" b="1">
              <a:latin typeface="Arial"/>
              <a:cs typeface="Arial"/>
            </a:rPr>
            <a:t> Acknowledgements</a:t>
          </a:r>
        </a:p>
      </dgm:t>
    </dgm:pt>
    <dgm:pt modelId="{216CE2F0-9F4B-48AD-8EEF-0CDCA8779DD3}" type="parTrans" cxnId="{278C201F-57E5-49E4-9DEB-27BB9D7141A4}">
      <dgm:prSet/>
      <dgm:spPr/>
      <dgm:t>
        <a:bodyPr/>
        <a:lstStyle/>
        <a:p>
          <a:endParaRPr lang="en-US"/>
        </a:p>
      </dgm:t>
    </dgm:pt>
    <dgm:pt modelId="{7959C662-424D-4433-A55C-027158670944}" type="sibTrans" cxnId="{278C201F-57E5-49E4-9DEB-27BB9D7141A4}">
      <dgm:prSet/>
      <dgm:spPr/>
      <dgm:t>
        <a:bodyPr/>
        <a:lstStyle/>
        <a:p>
          <a:endParaRPr lang="en-US"/>
        </a:p>
      </dgm:t>
    </dgm:pt>
    <dgm:pt modelId="{9086C214-BCF7-4662-AC2B-8570BEFD253F}">
      <dgm:prSet phldr="0"/>
      <dgm:spPr/>
      <dgm:t>
        <a:bodyPr/>
        <a:lstStyle/>
        <a:p>
          <a:r>
            <a:rPr lang="en-US" b="1">
              <a:latin typeface="Arial"/>
              <a:cs typeface="Arial"/>
            </a:rPr>
            <a:t>References</a:t>
          </a:r>
        </a:p>
      </dgm:t>
    </dgm:pt>
    <dgm:pt modelId="{03EAD19F-C6F5-4751-BE06-AE1AD47450FC}" type="parTrans" cxnId="{C18058DD-F1CF-4CB0-919C-D16A00EE8A35}">
      <dgm:prSet/>
      <dgm:spPr/>
      <dgm:t>
        <a:bodyPr/>
        <a:lstStyle/>
        <a:p>
          <a:endParaRPr lang="en-US"/>
        </a:p>
      </dgm:t>
    </dgm:pt>
    <dgm:pt modelId="{2505A3F2-34F6-4845-80AD-2FF62DDD36FC}" type="sibTrans" cxnId="{C18058DD-F1CF-4CB0-919C-D16A00EE8A35}">
      <dgm:prSet/>
      <dgm:spPr/>
      <dgm:t>
        <a:bodyPr/>
        <a:lstStyle/>
        <a:p>
          <a:endParaRPr lang="en-US"/>
        </a:p>
      </dgm:t>
    </dgm:pt>
    <dgm:pt modelId="{77A45D45-48CB-4049-9502-D157DD05A2B9}">
      <dgm:prSet phldr="0"/>
      <dgm:spPr/>
      <dgm:t>
        <a:bodyPr/>
        <a:lstStyle/>
        <a:p>
          <a:pPr rtl="0"/>
          <a:r>
            <a:rPr lang="en-US" b="1">
              <a:latin typeface="Arial"/>
              <a:cs typeface="Arial"/>
            </a:rPr>
            <a:t>Methods: Microarray Assay, Promoter Activity Assay</a:t>
          </a:r>
        </a:p>
      </dgm:t>
    </dgm:pt>
    <dgm:pt modelId="{F4275B64-EE28-4982-A861-B19983130257}" type="parTrans" cxnId="{7FA4123B-44AF-4673-B330-EE6F4F43DC59}">
      <dgm:prSet/>
      <dgm:spPr/>
      <dgm:t>
        <a:bodyPr/>
        <a:lstStyle/>
        <a:p>
          <a:endParaRPr lang="en-US"/>
        </a:p>
      </dgm:t>
    </dgm:pt>
    <dgm:pt modelId="{1482F554-1930-4289-A1AD-CF02491BD4A5}" type="sibTrans" cxnId="{7FA4123B-44AF-4673-B330-EE6F4F43DC59}">
      <dgm:prSet/>
      <dgm:spPr/>
      <dgm:t>
        <a:bodyPr/>
        <a:lstStyle/>
        <a:p>
          <a:endParaRPr lang="en-US"/>
        </a:p>
      </dgm:t>
    </dgm:pt>
    <dgm:pt modelId="{610E45BA-E7EA-48C8-AD04-D57F9018A17B}" type="pres">
      <dgm:prSet presAssocID="{85C81B70-17EE-49AD-8BA7-8ECAC62C79CE}" presName="linear" presStyleCnt="0">
        <dgm:presLayoutVars>
          <dgm:dir/>
          <dgm:animLvl val="lvl"/>
          <dgm:resizeHandles val="exact"/>
        </dgm:presLayoutVars>
      </dgm:prSet>
      <dgm:spPr/>
      <dgm:t>
        <a:bodyPr/>
        <a:lstStyle/>
        <a:p>
          <a:endParaRPr lang="en-US"/>
        </a:p>
      </dgm:t>
    </dgm:pt>
    <dgm:pt modelId="{FBC4B311-0624-4055-9ED6-8598EA558592}" type="pres">
      <dgm:prSet presAssocID="{34E8C229-44E8-4A76-9A20-401124FB7D1C}" presName="parentLin" presStyleCnt="0"/>
      <dgm:spPr/>
    </dgm:pt>
    <dgm:pt modelId="{E28BBF48-B037-4879-AADD-794496B27B7F}" type="pres">
      <dgm:prSet presAssocID="{34E8C229-44E8-4A76-9A20-401124FB7D1C}" presName="parentLeftMargin" presStyleLbl="node1" presStyleIdx="0" presStyleCnt="7"/>
      <dgm:spPr/>
      <dgm:t>
        <a:bodyPr/>
        <a:lstStyle/>
        <a:p>
          <a:endParaRPr lang="en-US"/>
        </a:p>
      </dgm:t>
    </dgm:pt>
    <dgm:pt modelId="{5FAD10A9-25C9-4DD8-9251-A3127C2EDCD6}" type="pres">
      <dgm:prSet presAssocID="{34E8C229-44E8-4A76-9A20-401124FB7D1C}" presName="parentText" presStyleLbl="node1" presStyleIdx="0" presStyleCnt="7">
        <dgm:presLayoutVars>
          <dgm:chMax val="0"/>
          <dgm:bulletEnabled val="1"/>
        </dgm:presLayoutVars>
      </dgm:prSet>
      <dgm:spPr/>
      <dgm:t>
        <a:bodyPr/>
        <a:lstStyle/>
        <a:p>
          <a:endParaRPr lang="en-US"/>
        </a:p>
      </dgm:t>
    </dgm:pt>
    <dgm:pt modelId="{F1426D91-02A4-46BE-B1F3-C2DFF669864D}" type="pres">
      <dgm:prSet presAssocID="{34E8C229-44E8-4A76-9A20-401124FB7D1C}" presName="negativeSpace" presStyleCnt="0"/>
      <dgm:spPr/>
    </dgm:pt>
    <dgm:pt modelId="{344BADAA-D6A2-4EE5-8301-C6E781EB54BE}" type="pres">
      <dgm:prSet presAssocID="{34E8C229-44E8-4A76-9A20-401124FB7D1C}" presName="childText" presStyleLbl="conFgAcc1" presStyleIdx="0" presStyleCnt="7">
        <dgm:presLayoutVars>
          <dgm:bulletEnabled val="1"/>
        </dgm:presLayoutVars>
      </dgm:prSet>
      <dgm:spPr/>
    </dgm:pt>
    <dgm:pt modelId="{981820EA-A70A-47BC-8082-4E3FF59BE1DE}" type="pres">
      <dgm:prSet presAssocID="{DB1E3E82-0EFB-402C-B4C4-EBA59522211E}" presName="spaceBetweenRectangles" presStyleCnt="0"/>
      <dgm:spPr/>
    </dgm:pt>
    <dgm:pt modelId="{B37CFDE7-EFCE-428C-989C-8C9F0DF9B723}" type="pres">
      <dgm:prSet presAssocID="{E7E107D7-3136-498E-A551-48D22B2EFC38}" presName="parentLin" presStyleCnt="0"/>
      <dgm:spPr/>
    </dgm:pt>
    <dgm:pt modelId="{4F2DC0B6-0F04-468B-8B32-F8F947339C80}" type="pres">
      <dgm:prSet presAssocID="{E7E107D7-3136-498E-A551-48D22B2EFC38}" presName="parentLeftMargin" presStyleLbl="node1" presStyleIdx="0" presStyleCnt="7"/>
      <dgm:spPr/>
      <dgm:t>
        <a:bodyPr/>
        <a:lstStyle/>
        <a:p>
          <a:endParaRPr lang="en-US"/>
        </a:p>
      </dgm:t>
    </dgm:pt>
    <dgm:pt modelId="{35DBF1AE-695E-4DFF-974C-47627348E721}" type="pres">
      <dgm:prSet presAssocID="{E7E107D7-3136-498E-A551-48D22B2EFC38}" presName="parentText" presStyleLbl="node1" presStyleIdx="1" presStyleCnt="7">
        <dgm:presLayoutVars>
          <dgm:chMax val="0"/>
          <dgm:bulletEnabled val="1"/>
        </dgm:presLayoutVars>
      </dgm:prSet>
      <dgm:spPr/>
      <dgm:t>
        <a:bodyPr/>
        <a:lstStyle/>
        <a:p>
          <a:endParaRPr lang="en-US"/>
        </a:p>
      </dgm:t>
    </dgm:pt>
    <dgm:pt modelId="{D25C69C8-C22E-4051-9397-7979B7A6F8B7}" type="pres">
      <dgm:prSet presAssocID="{E7E107D7-3136-498E-A551-48D22B2EFC38}" presName="negativeSpace" presStyleCnt="0"/>
      <dgm:spPr/>
    </dgm:pt>
    <dgm:pt modelId="{E92D8D5F-F7A9-41B8-8317-6E07E1BB6BEA}" type="pres">
      <dgm:prSet presAssocID="{E7E107D7-3136-498E-A551-48D22B2EFC38}" presName="childText" presStyleLbl="conFgAcc1" presStyleIdx="1" presStyleCnt="7">
        <dgm:presLayoutVars>
          <dgm:bulletEnabled val="1"/>
        </dgm:presLayoutVars>
      </dgm:prSet>
      <dgm:spPr/>
    </dgm:pt>
    <dgm:pt modelId="{52EFEE00-028E-436B-BBDE-286698182025}" type="pres">
      <dgm:prSet presAssocID="{7A65C3C4-0C98-4DF3-BD74-0B4CDCA78B34}" presName="spaceBetweenRectangles" presStyleCnt="0"/>
      <dgm:spPr/>
    </dgm:pt>
    <dgm:pt modelId="{10846AA7-7943-4D94-8EE5-042C4637A82E}" type="pres">
      <dgm:prSet presAssocID="{77A45D45-48CB-4049-9502-D157DD05A2B9}" presName="parentLin" presStyleCnt="0"/>
      <dgm:spPr/>
    </dgm:pt>
    <dgm:pt modelId="{E029C0C9-299C-4F0D-8107-FE59898FF417}" type="pres">
      <dgm:prSet presAssocID="{77A45D45-48CB-4049-9502-D157DD05A2B9}" presName="parentLeftMargin" presStyleLbl="node1" presStyleIdx="1" presStyleCnt="7"/>
      <dgm:spPr/>
      <dgm:t>
        <a:bodyPr/>
        <a:lstStyle/>
        <a:p>
          <a:endParaRPr lang="en-US"/>
        </a:p>
      </dgm:t>
    </dgm:pt>
    <dgm:pt modelId="{62AC3657-1F4B-4B39-B714-86D170460AB8}" type="pres">
      <dgm:prSet presAssocID="{77A45D45-48CB-4049-9502-D157DD05A2B9}" presName="parentText" presStyleLbl="node1" presStyleIdx="2" presStyleCnt="7">
        <dgm:presLayoutVars>
          <dgm:chMax val="0"/>
          <dgm:bulletEnabled val="1"/>
        </dgm:presLayoutVars>
      </dgm:prSet>
      <dgm:spPr/>
      <dgm:t>
        <a:bodyPr/>
        <a:lstStyle/>
        <a:p>
          <a:endParaRPr lang="en-US"/>
        </a:p>
      </dgm:t>
    </dgm:pt>
    <dgm:pt modelId="{FDDC6CAD-A550-453A-B5A1-AB5564776698}" type="pres">
      <dgm:prSet presAssocID="{77A45D45-48CB-4049-9502-D157DD05A2B9}" presName="negativeSpace" presStyleCnt="0"/>
      <dgm:spPr/>
    </dgm:pt>
    <dgm:pt modelId="{A0AF348B-064C-47BA-9E1F-E08DAF71E476}" type="pres">
      <dgm:prSet presAssocID="{77A45D45-48CB-4049-9502-D157DD05A2B9}" presName="childText" presStyleLbl="conFgAcc1" presStyleIdx="2" presStyleCnt="7">
        <dgm:presLayoutVars>
          <dgm:bulletEnabled val="1"/>
        </dgm:presLayoutVars>
      </dgm:prSet>
      <dgm:spPr/>
    </dgm:pt>
    <dgm:pt modelId="{A55ED8BA-1894-44D3-A30D-8CCC26DDEF6B}" type="pres">
      <dgm:prSet presAssocID="{1482F554-1930-4289-A1AD-CF02491BD4A5}" presName="spaceBetweenRectangles" presStyleCnt="0"/>
      <dgm:spPr/>
    </dgm:pt>
    <dgm:pt modelId="{4358EC0A-0E70-4029-B22A-363730F0BDC5}" type="pres">
      <dgm:prSet presAssocID="{993958B5-1770-45A8-930A-9DD17341DB43}" presName="parentLin" presStyleCnt="0"/>
      <dgm:spPr/>
    </dgm:pt>
    <dgm:pt modelId="{5E5D7CD3-026D-49D3-A566-930B6F35E4D0}" type="pres">
      <dgm:prSet presAssocID="{993958B5-1770-45A8-930A-9DD17341DB43}" presName="parentLeftMargin" presStyleLbl="node1" presStyleIdx="2" presStyleCnt="7"/>
      <dgm:spPr/>
      <dgm:t>
        <a:bodyPr/>
        <a:lstStyle/>
        <a:p>
          <a:endParaRPr lang="en-US"/>
        </a:p>
      </dgm:t>
    </dgm:pt>
    <dgm:pt modelId="{D1A1E6CD-D697-4681-9488-39EA07BE45BD}" type="pres">
      <dgm:prSet presAssocID="{993958B5-1770-45A8-930A-9DD17341DB43}" presName="parentText" presStyleLbl="node1" presStyleIdx="3" presStyleCnt="7">
        <dgm:presLayoutVars>
          <dgm:chMax val="0"/>
          <dgm:bulletEnabled val="1"/>
        </dgm:presLayoutVars>
      </dgm:prSet>
      <dgm:spPr/>
      <dgm:t>
        <a:bodyPr/>
        <a:lstStyle/>
        <a:p>
          <a:endParaRPr lang="en-US"/>
        </a:p>
      </dgm:t>
    </dgm:pt>
    <dgm:pt modelId="{89D5D097-BFDB-46CF-B7EA-CBE8E398AF46}" type="pres">
      <dgm:prSet presAssocID="{993958B5-1770-45A8-930A-9DD17341DB43}" presName="negativeSpace" presStyleCnt="0"/>
      <dgm:spPr/>
    </dgm:pt>
    <dgm:pt modelId="{7405036F-88BE-43E3-80B8-28E5DF10FF80}" type="pres">
      <dgm:prSet presAssocID="{993958B5-1770-45A8-930A-9DD17341DB43}" presName="childText" presStyleLbl="conFgAcc1" presStyleIdx="3" presStyleCnt="7">
        <dgm:presLayoutVars>
          <dgm:bulletEnabled val="1"/>
        </dgm:presLayoutVars>
      </dgm:prSet>
      <dgm:spPr/>
    </dgm:pt>
    <dgm:pt modelId="{C2F59FA2-5C6E-45CE-8DE9-462DD7776B0A}" type="pres">
      <dgm:prSet presAssocID="{3905AC1B-E186-4457-ACA0-1947C061DCE0}" presName="spaceBetweenRectangles" presStyleCnt="0"/>
      <dgm:spPr/>
    </dgm:pt>
    <dgm:pt modelId="{DF501D1F-D297-418D-A15F-027292CB0B20}" type="pres">
      <dgm:prSet presAssocID="{D05DE2B4-5F06-4FEA-AFE6-11880187C03E}" presName="parentLin" presStyleCnt="0"/>
      <dgm:spPr/>
    </dgm:pt>
    <dgm:pt modelId="{E8164F37-EE27-4767-B7FD-02167178E83E}" type="pres">
      <dgm:prSet presAssocID="{D05DE2B4-5F06-4FEA-AFE6-11880187C03E}" presName="parentLeftMargin" presStyleLbl="node1" presStyleIdx="3" presStyleCnt="7"/>
      <dgm:spPr/>
      <dgm:t>
        <a:bodyPr/>
        <a:lstStyle/>
        <a:p>
          <a:endParaRPr lang="en-US"/>
        </a:p>
      </dgm:t>
    </dgm:pt>
    <dgm:pt modelId="{F33BC97F-47AC-4CEF-BD23-63AC152C5EF8}" type="pres">
      <dgm:prSet presAssocID="{D05DE2B4-5F06-4FEA-AFE6-11880187C03E}" presName="parentText" presStyleLbl="node1" presStyleIdx="4" presStyleCnt="7">
        <dgm:presLayoutVars>
          <dgm:chMax val="0"/>
          <dgm:bulletEnabled val="1"/>
        </dgm:presLayoutVars>
      </dgm:prSet>
      <dgm:spPr/>
      <dgm:t>
        <a:bodyPr/>
        <a:lstStyle/>
        <a:p>
          <a:endParaRPr lang="en-US"/>
        </a:p>
      </dgm:t>
    </dgm:pt>
    <dgm:pt modelId="{3D33378D-0C06-4A4F-A3DE-C530575019D9}" type="pres">
      <dgm:prSet presAssocID="{D05DE2B4-5F06-4FEA-AFE6-11880187C03E}" presName="negativeSpace" presStyleCnt="0"/>
      <dgm:spPr/>
    </dgm:pt>
    <dgm:pt modelId="{DC8A8B66-26F3-4E27-B0E1-EC2DAF4F710D}" type="pres">
      <dgm:prSet presAssocID="{D05DE2B4-5F06-4FEA-AFE6-11880187C03E}" presName="childText" presStyleLbl="conFgAcc1" presStyleIdx="4" presStyleCnt="7">
        <dgm:presLayoutVars>
          <dgm:bulletEnabled val="1"/>
        </dgm:presLayoutVars>
      </dgm:prSet>
      <dgm:spPr/>
    </dgm:pt>
    <dgm:pt modelId="{9AED2B28-BE3C-4298-A06D-0DD8CC1EF625}" type="pres">
      <dgm:prSet presAssocID="{1EB802CA-39FA-4043-8F8B-B4CAB44115F0}" presName="spaceBetweenRectangles" presStyleCnt="0"/>
      <dgm:spPr/>
    </dgm:pt>
    <dgm:pt modelId="{7BCB57A9-B47F-4D92-9DB5-7EF67FB3E28D}" type="pres">
      <dgm:prSet presAssocID="{03D5674D-49A5-4799-BEF1-1F2E107C5C6A}" presName="parentLin" presStyleCnt="0"/>
      <dgm:spPr/>
    </dgm:pt>
    <dgm:pt modelId="{C78502E2-B2B9-42A9-B3DA-0CC4026B6180}" type="pres">
      <dgm:prSet presAssocID="{03D5674D-49A5-4799-BEF1-1F2E107C5C6A}" presName="parentLeftMargin" presStyleLbl="node1" presStyleIdx="4" presStyleCnt="7"/>
      <dgm:spPr/>
      <dgm:t>
        <a:bodyPr/>
        <a:lstStyle/>
        <a:p>
          <a:endParaRPr lang="en-US"/>
        </a:p>
      </dgm:t>
    </dgm:pt>
    <dgm:pt modelId="{AD547540-9AC9-4A8C-A737-5718FC780A1A}" type="pres">
      <dgm:prSet presAssocID="{03D5674D-49A5-4799-BEF1-1F2E107C5C6A}" presName="parentText" presStyleLbl="node1" presStyleIdx="5" presStyleCnt="7">
        <dgm:presLayoutVars>
          <dgm:chMax val="0"/>
          <dgm:bulletEnabled val="1"/>
        </dgm:presLayoutVars>
      </dgm:prSet>
      <dgm:spPr/>
      <dgm:t>
        <a:bodyPr/>
        <a:lstStyle/>
        <a:p>
          <a:endParaRPr lang="en-US"/>
        </a:p>
      </dgm:t>
    </dgm:pt>
    <dgm:pt modelId="{71C62A57-F79B-4FCD-8B3B-DE9E725074E9}" type="pres">
      <dgm:prSet presAssocID="{03D5674D-49A5-4799-BEF1-1F2E107C5C6A}" presName="negativeSpace" presStyleCnt="0"/>
      <dgm:spPr/>
    </dgm:pt>
    <dgm:pt modelId="{F4B935B0-118F-44CB-97C6-34829640C4C9}" type="pres">
      <dgm:prSet presAssocID="{03D5674D-49A5-4799-BEF1-1F2E107C5C6A}" presName="childText" presStyleLbl="conFgAcc1" presStyleIdx="5" presStyleCnt="7">
        <dgm:presLayoutVars>
          <dgm:bulletEnabled val="1"/>
        </dgm:presLayoutVars>
      </dgm:prSet>
      <dgm:spPr/>
    </dgm:pt>
    <dgm:pt modelId="{C7934F48-3EAF-4A95-A33E-689F5A72BD3A}" type="pres">
      <dgm:prSet presAssocID="{7959C662-424D-4433-A55C-027158670944}" presName="spaceBetweenRectangles" presStyleCnt="0"/>
      <dgm:spPr/>
    </dgm:pt>
    <dgm:pt modelId="{2C8516D3-6D2C-465E-8311-194F135D0F06}" type="pres">
      <dgm:prSet presAssocID="{9086C214-BCF7-4662-AC2B-8570BEFD253F}" presName="parentLin" presStyleCnt="0"/>
      <dgm:spPr/>
    </dgm:pt>
    <dgm:pt modelId="{F6F76D7C-B9D6-4784-AE3F-CB95571BF0F3}" type="pres">
      <dgm:prSet presAssocID="{9086C214-BCF7-4662-AC2B-8570BEFD253F}" presName="parentLeftMargin" presStyleLbl="node1" presStyleIdx="5" presStyleCnt="7"/>
      <dgm:spPr/>
      <dgm:t>
        <a:bodyPr/>
        <a:lstStyle/>
        <a:p>
          <a:endParaRPr lang="en-US"/>
        </a:p>
      </dgm:t>
    </dgm:pt>
    <dgm:pt modelId="{528A22F5-9D55-42BA-92CA-25B557EFF7F7}" type="pres">
      <dgm:prSet presAssocID="{9086C214-BCF7-4662-AC2B-8570BEFD253F}" presName="parentText" presStyleLbl="node1" presStyleIdx="6" presStyleCnt="7">
        <dgm:presLayoutVars>
          <dgm:chMax val="0"/>
          <dgm:bulletEnabled val="1"/>
        </dgm:presLayoutVars>
      </dgm:prSet>
      <dgm:spPr/>
      <dgm:t>
        <a:bodyPr/>
        <a:lstStyle/>
        <a:p>
          <a:endParaRPr lang="en-US"/>
        </a:p>
      </dgm:t>
    </dgm:pt>
    <dgm:pt modelId="{3D90E70B-3917-4A90-ACD4-311C7202C579}" type="pres">
      <dgm:prSet presAssocID="{9086C214-BCF7-4662-AC2B-8570BEFD253F}" presName="negativeSpace" presStyleCnt="0"/>
      <dgm:spPr/>
    </dgm:pt>
    <dgm:pt modelId="{32C81F02-CB67-4542-AA68-188D8BB237FF}" type="pres">
      <dgm:prSet presAssocID="{9086C214-BCF7-4662-AC2B-8570BEFD253F}" presName="childText" presStyleLbl="conFgAcc1" presStyleIdx="6" presStyleCnt="7">
        <dgm:presLayoutVars>
          <dgm:bulletEnabled val="1"/>
        </dgm:presLayoutVars>
      </dgm:prSet>
      <dgm:spPr/>
    </dgm:pt>
  </dgm:ptLst>
  <dgm:cxnLst>
    <dgm:cxn modelId="{4AAF31FB-DB7F-4401-8F5C-F16CD4A943F3}" type="presOf" srcId="{993958B5-1770-45A8-930A-9DD17341DB43}" destId="{D1A1E6CD-D697-4681-9488-39EA07BE45BD}" srcOrd="1" destOrd="0" presId="urn:microsoft.com/office/officeart/2005/8/layout/list1"/>
    <dgm:cxn modelId="{463D8535-5646-4367-91DF-0984E0E0F140}" type="presOf" srcId="{D05DE2B4-5F06-4FEA-AFE6-11880187C03E}" destId="{F33BC97F-47AC-4CEF-BD23-63AC152C5EF8}" srcOrd="1" destOrd="0" presId="urn:microsoft.com/office/officeart/2005/8/layout/list1"/>
    <dgm:cxn modelId="{C18058DD-F1CF-4CB0-919C-D16A00EE8A35}" srcId="{85C81B70-17EE-49AD-8BA7-8ECAC62C79CE}" destId="{9086C214-BCF7-4662-AC2B-8570BEFD253F}" srcOrd="6" destOrd="0" parTransId="{03EAD19F-C6F5-4751-BE06-AE1AD47450FC}" sibTransId="{2505A3F2-34F6-4845-80AD-2FF62DDD36FC}"/>
    <dgm:cxn modelId="{58A768DE-13EE-4FE4-998D-1298CEBCC837}" type="presOf" srcId="{9086C214-BCF7-4662-AC2B-8570BEFD253F}" destId="{F6F76D7C-B9D6-4784-AE3F-CB95571BF0F3}" srcOrd="0" destOrd="0" presId="urn:microsoft.com/office/officeart/2005/8/layout/list1"/>
    <dgm:cxn modelId="{DC2C6626-E34D-4364-AE63-9F3FC8E655A6}" srcId="{85C81B70-17EE-49AD-8BA7-8ECAC62C79CE}" destId="{E7E107D7-3136-498E-A551-48D22B2EFC38}" srcOrd="1" destOrd="0" parTransId="{3257E121-3194-4B91-87C8-EFF81D012388}" sibTransId="{7A65C3C4-0C98-4DF3-BD74-0B4CDCA78B34}"/>
    <dgm:cxn modelId="{B8FDB5AB-C881-4F83-8D6E-4882F29CCD8B}" srcId="{85C81B70-17EE-49AD-8BA7-8ECAC62C79CE}" destId="{34E8C229-44E8-4A76-9A20-401124FB7D1C}" srcOrd="0" destOrd="0" parTransId="{1372D881-45F9-4AEC-80C7-C0697135142E}" sibTransId="{DB1E3E82-0EFB-402C-B4C4-EBA59522211E}"/>
    <dgm:cxn modelId="{6082CE5D-0507-48DB-B154-C34D8AB0457B}" type="presOf" srcId="{77A45D45-48CB-4049-9502-D157DD05A2B9}" destId="{62AC3657-1F4B-4B39-B714-86D170460AB8}" srcOrd="1" destOrd="0" presId="urn:microsoft.com/office/officeart/2005/8/layout/list1"/>
    <dgm:cxn modelId="{383847F6-4ED4-41AA-9F7B-405058B4A1CD}" srcId="{85C81B70-17EE-49AD-8BA7-8ECAC62C79CE}" destId="{D05DE2B4-5F06-4FEA-AFE6-11880187C03E}" srcOrd="4" destOrd="0" parTransId="{8181572B-8D80-4741-AAC7-72A90940967C}" sibTransId="{1EB802CA-39FA-4043-8F8B-B4CAB44115F0}"/>
    <dgm:cxn modelId="{EC8B5611-252C-42BF-B23A-A5B5CF4CB705}" type="presOf" srcId="{9086C214-BCF7-4662-AC2B-8570BEFD253F}" destId="{528A22F5-9D55-42BA-92CA-25B557EFF7F7}" srcOrd="1" destOrd="0" presId="urn:microsoft.com/office/officeart/2005/8/layout/list1"/>
    <dgm:cxn modelId="{7FA4123B-44AF-4673-B330-EE6F4F43DC59}" srcId="{85C81B70-17EE-49AD-8BA7-8ECAC62C79CE}" destId="{77A45D45-48CB-4049-9502-D157DD05A2B9}" srcOrd="2" destOrd="0" parTransId="{F4275B64-EE28-4982-A861-B19983130257}" sibTransId="{1482F554-1930-4289-A1AD-CF02491BD4A5}"/>
    <dgm:cxn modelId="{C19C98B6-3892-490D-A1E7-7DFA3AAEDAAC}" type="presOf" srcId="{03D5674D-49A5-4799-BEF1-1F2E107C5C6A}" destId="{C78502E2-B2B9-42A9-B3DA-0CC4026B6180}" srcOrd="0" destOrd="0" presId="urn:microsoft.com/office/officeart/2005/8/layout/list1"/>
    <dgm:cxn modelId="{F564CF02-82D9-42CA-B50B-EDB3CF80D579}" type="presOf" srcId="{77A45D45-48CB-4049-9502-D157DD05A2B9}" destId="{E029C0C9-299C-4F0D-8107-FE59898FF417}" srcOrd="0" destOrd="0" presId="urn:microsoft.com/office/officeart/2005/8/layout/list1"/>
    <dgm:cxn modelId="{AE3F8164-B39B-4803-BEF3-0C6C8886B0BE}" srcId="{85C81B70-17EE-49AD-8BA7-8ECAC62C79CE}" destId="{993958B5-1770-45A8-930A-9DD17341DB43}" srcOrd="3" destOrd="0" parTransId="{3A4E3023-C9C1-4E75-B46C-2778FA4D430A}" sibTransId="{3905AC1B-E186-4457-ACA0-1947C061DCE0}"/>
    <dgm:cxn modelId="{DB4643FE-6117-41BF-8C25-D4DFEFA4CDF9}" type="presOf" srcId="{85C81B70-17EE-49AD-8BA7-8ECAC62C79CE}" destId="{610E45BA-E7EA-48C8-AD04-D57F9018A17B}" srcOrd="0" destOrd="0" presId="urn:microsoft.com/office/officeart/2005/8/layout/list1"/>
    <dgm:cxn modelId="{3F25F4E0-1346-4883-9CCB-0A81DB722569}" type="presOf" srcId="{E7E107D7-3136-498E-A551-48D22B2EFC38}" destId="{4F2DC0B6-0F04-468B-8B32-F8F947339C80}" srcOrd="0" destOrd="0" presId="urn:microsoft.com/office/officeart/2005/8/layout/list1"/>
    <dgm:cxn modelId="{ED259EF8-BCEF-4E9D-9970-527F69FAD159}" type="presOf" srcId="{993958B5-1770-45A8-930A-9DD17341DB43}" destId="{5E5D7CD3-026D-49D3-A566-930B6F35E4D0}" srcOrd="0" destOrd="0" presId="urn:microsoft.com/office/officeart/2005/8/layout/list1"/>
    <dgm:cxn modelId="{2088A7D7-908E-4AD9-8760-AFCFD80F5560}" type="presOf" srcId="{34E8C229-44E8-4A76-9A20-401124FB7D1C}" destId="{5FAD10A9-25C9-4DD8-9251-A3127C2EDCD6}" srcOrd="1" destOrd="0" presId="urn:microsoft.com/office/officeart/2005/8/layout/list1"/>
    <dgm:cxn modelId="{1D2CCBC3-8378-4361-B0CE-B4637E5E4E55}" type="presOf" srcId="{34E8C229-44E8-4A76-9A20-401124FB7D1C}" destId="{E28BBF48-B037-4879-AADD-794496B27B7F}" srcOrd="0" destOrd="0" presId="urn:microsoft.com/office/officeart/2005/8/layout/list1"/>
    <dgm:cxn modelId="{80893919-8239-434E-B0C3-A15DDA9576B0}" type="presOf" srcId="{03D5674D-49A5-4799-BEF1-1F2E107C5C6A}" destId="{AD547540-9AC9-4A8C-A737-5718FC780A1A}" srcOrd="1" destOrd="0" presId="urn:microsoft.com/office/officeart/2005/8/layout/list1"/>
    <dgm:cxn modelId="{B6280180-CCCB-4EAA-97D4-71261CD96DA3}" type="presOf" srcId="{E7E107D7-3136-498E-A551-48D22B2EFC38}" destId="{35DBF1AE-695E-4DFF-974C-47627348E721}" srcOrd="1" destOrd="0" presId="urn:microsoft.com/office/officeart/2005/8/layout/list1"/>
    <dgm:cxn modelId="{65393C0D-775B-454C-BE2C-E9EF8B3B9AB2}" type="presOf" srcId="{D05DE2B4-5F06-4FEA-AFE6-11880187C03E}" destId="{E8164F37-EE27-4767-B7FD-02167178E83E}" srcOrd="0" destOrd="0" presId="urn:microsoft.com/office/officeart/2005/8/layout/list1"/>
    <dgm:cxn modelId="{278C201F-57E5-49E4-9DEB-27BB9D7141A4}" srcId="{85C81B70-17EE-49AD-8BA7-8ECAC62C79CE}" destId="{03D5674D-49A5-4799-BEF1-1F2E107C5C6A}" srcOrd="5" destOrd="0" parTransId="{216CE2F0-9F4B-48AD-8EEF-0CDCA8779DD3}" sibTransId="{7959C662-424D-4433-A55C-027158670944}"/>
    <dgm:cxn modelId="{8689CEB2-366C-4C56-AC0D-02C92D3C7F14}" type="presParOf" srcId="{610E45BA-E7EA-48C8-AD04-D57F9018A17B}" destId="{FBC4B311-0624-4055-9ED6-8598EA558592}" srcOrd="0" destOrd="0" presId="urn:microsoft.com/office/officeart/2005/8/layout/list1"/>
    <dgm:cxn modelId="{782DA1B4-1053-495B-A6BC-507D3481400C}" type="presParOf" srcId="{FBC4B311-0624-4055-9ED6-8598EA558592}" destId="{E28BBF48-B037-4879-AADD-794496B27B7F}" srcOrd="0" destOrd="0" presId="urn:microsoft.com/office/officeart/2005/8/layout/list1"/>
    <dgm:cxn modelId="{3D621676-E704-4666-8172-B4C1AB364C9A}" type="presParOf" srcId="{FBC4B311-0624-4055-9ED6-8598EA558592}" destId="{5FAD10A9-25C9-4DD8-9251-A3127C2EDCD6}" srcOrd="1" destOrd="0" presId="urn:microsoft.com/office/officeart/2005/8/layout/list1"/>
    <dgm:cxn modelId="{BD8C23F0-860F-45F9-8B00-7F4044097718}" type="presParOf" srcId="{610E45BA-E7EA-48C8-AD04-D57F9018A17B}" destId="{F1426D91-02A4-46BE-B1F3-C2DFF669864D}" srcOrd="1" destOrd="0" presId="urn:microsoft.com/office/officeart/2005/8/layout/list1"/>
    <dgm:cxn modelId="{DDE2CCD8-B6F1-4324-970F-4CE21952F7B9}" type="presParOf" srcId="{610E45BA-E7EA-48C8-AD04-D57F9018A17B}" destId="{344BADAA-D6A2-4EE5-8301-C6E781EB54BE}" srcOrd="2" destOrd="0" presId="urn:microsoft.com/office/officeart/2005/8/layout/list1"/>
    <dgm:cxn modelId="{1CA5B1BB-9620-4BE9-9A46-9E7C89E1C618}" type="presParOf" srcId="{610E45BA-E7EA-48C8-AD04-D57F9018A17B}" destId="{981820EA-A70A-47BC-8082-4E3FF59BE1DE}" srcOrd="3" destOrd="0" presId="urn:microsoft.com/office/officeart/2005/8/layout/list1"/>
    <dgm:cxn modelId="{D0566620-B8ED-495C-8CDF-4B12C0442F1A}" type="presParOf" srcId="{610E45BA-E7EA-48C8-AD04-D57F9018A17B}" destId="{B37CFDE7-EFCE-428C-989C-8C9F0DF9B723}" srcOrd="4" destOrd="0" presId="urn:microsoft.com/office/officeart/2005/8/layout/list1"/>
    <dgm:cxn modelId="{5C72EC53-FA6F-4EAC-B4A6-504F24178036}" type="presParOf" srcId="{B37CFDE7-EFCE-428C-989C-8C9F0DF9B723}" destId="{4F2DC0B6-0F04-468B-8B32-F8F947339C80}" srcOrd="0" destOrd="0" presId="urn:microsoft.com/office/officeart/2005/8/layout/list1"/>
    <dgm:cxn modelId="{2F4F435D-72B9-416D-B583-45788E1391E4}" type="presParOf" srcId="{B37CFDE7-EFCE-428C-989C-8C9F0DF9B723}" destId="{35DBF1AE-695E-4DFF-974C-47627348E721}" srcOrd="1" destOrd="0" presId="urn:microsoft.com/office/officeart/2005/8/layout/list1"/>
    <dgm:cxn modelId="{9235EF39-9DA1-4507-B1BD-C1C90D5DB021}" type="presParOf" srcId="{610E45BA-E7EA-48C8-AD04-D57F9018A17B}" destId="{D25C69C8-C22E-4051-9397-7979B7A6F8B7}" srcOrd="5" destOrd="0" presId="urn:microsoft.com/office/officeart/2005/8/layout/list1"/>
    <dgm:cxn modelId="{6F1B8299-20C2-4F1B-BDB3-0B05A50E8279}" type="presParOf" srcId="{610E45BA-E7EA-48C8-AD04-D57F9018A17B}" destId="{E92D8D5F-F7A9-41B8-8317-6E07E1BB6BEA}" srcOrd="6" destOrd="0" presId="urn:microsoft.com/office/officeart/2005/8/layout/list1"/>
    <dgm:cxn modelId="{C32AE7BB-6E12-4711-91C8-6C0433ED5479}" type="presParOf" srcId="{610E45BA-E7EA-48C8-AD04-D57F9018A17B}" destId="{52EFEE00-028E-436B-BBDE-286698182025}" srcOrd="7" destOrd="0" presId="urn:microsoft.com/office/officeart/2005/8/layout/list1"/>
    <dgm:cxn modelId="{2CD304E7-1298-453F-B62F-33A98EBAB136}" type="presParOf" srcId="{610E45BA-E7EA-48C8-AD04-D57F9018A17B}" destId="{10846AA7-7943-4D94-8EE5-042C4637A82E}" srcOrd="8" destOrd="0" presId="urn:microsoft.com/office/officeart/2005/8/layout/list1"/>
    <dgm:cxn modelId="{72C04418-B02F-4E18-937C-C34929E466A2}" type="presParOf" srcId="{10846AA7-7943-4D94-8EE5-042C4637A82E}" destId="{E029C0C9-299C-4F0D-8107-FE59898FF417}" srcOrd="0" destOrd="0" presId="urn:microsoft.com/office/officeart/2005/8/layout/list1"/>
    <dgm:cxn modelId="{CCB3BFC4-01F3-4D86-B36F-2A6868911404}" type="presParOf" srcId="{10846AA7-7943-4D94-8EE5-042C4637A82E}" destId="{62AC3657-1F4B-4B39-B714-86D170460AB8}" srcOrd="1" destOrd="0" presId="urn:microsoft.com/office/officeart/2005/8/layout/list1"/>
    <dgm:cxn modelId="{DC8F9D4C-5D1D-4E76-A988-E3B80EC89CB4}" type="presParOf" srcId="{610E45BA-E7EA-48C8-AD04-D57F9018A17B}" destId="{FDDC6CAD-A550-453A-B5A1-AB5564776698}" srcOrd="9" destOrd="0" presId="urn:microsoft.com/office/officeart/2005/8/layout/list1"/>
    <dgm:cxn modelId="{FEE1B65F-F276-4671-A11C-AD4A358159EA}" type="presParOf" srcId="{610E45BA-E7EA-48C8-AD04-D57F9018A17B}" destId="{A0AF348B-064C-47BA-9E1F-E08DAF71E476}" srcOrd="10" destOrd="0" presId="urn:microsoft.com/office/officeart/2005/8/layout/list1"/>
    <dgm:cxn modelId="{29F9BADC-5679-4248-A377-FF6C2430D1B0}" type="presParOf" srcId="{610E45BA-E7EA-48C8-AD04-D57F9018A17B}" destId="{A55ED8BA-1894-44D3-A30D-8CCC26DDEF6B}" srcOrd="11" destOrd="0" presId="urn:microsoft.com/office/officeart/2005/8/layout/list1"/>
    <dgm:cxn modelId="{60468CB2-5D09-4F9C-9C31-9C6716D48CD2}" type="presParOf" srcId="{610E45BA-E7EA-48C8-AD04-D57F9018A17B}" destId="{4358EC0A-0E70-4029-B22A-363730F0BDC5}" srcOrd="12" destOrd="0" presId="urn:microsoft.com/office/officeart/2005/8/layout/list1"/>
    <dgm:cxn modelId="{6BC171DE-30E8-4399-893B-1016D21DBC09}" type="presParOf" srcId="{4358EC0A-0E70-4029-B22A-363730F0BDC5}" destId="{5E5D7CD3-026D-49D3-A566-930B6F35E4D0}" srcOrd="0" destOrd="0" presId="urn:microsoft.com/office/officeart/2005/8/layout/list1"/>
    <dgm:cxn modelId="{867C40B4-2E66-4EBE-861E-7292C26065BE}" type="presParOf" srcId="{4358EC0A-0E70-4029-B22A-363730F0BDC5}" destId="{D1A1E6CD-D697-4681-9488-39EA07BE45BD}" srcOrd="1" destOrd="0" presId="urn:microsoft.com/office/officeart/2005/8/layout/list1"/>
    <dgm:cxn modelId="{8E34CA51-B04F-42DA-B470-0034F15B914D}" type="presParOf" srcId="{610E45BA-E7EA-48C8-AD04-D57F9018A17B}" destId="{89D5D097-BFDB-46CF-B7EA-CBE8E398AF46}" srcOrd="13" destOrd="0" presId="urn:microsoft.com/office/officeart/2005/8/layout/list1"/>
    <dgm:cxn modelId="{15DCAEEF-DFAA-465D-BC30-0BF701992390}" type="presParOf" srcId="{610E45BA-E7EA-48C8-AD04-D57F9018A17B}" destId="{7405036F-88BE-43E3-80B8-28E5DF10FF80}" srcOrd="14" destOrd="0" presId="urn:microsoft.com/office/officeart/2005/8/layout/list1"/>
    <dgm:cxn modelId="{8E206B0B-A461-44E0-8A6F-E1F426AB628C}" type="presParOf" srcId="{610E45BA-E7EA-48C8-AD04-D57F9018A17B}" destId="{C2F59FA2-5C6E-45CE-8DE9-462DD7776B0A}" srcOrd="15" destOrd="0" presId="urn:microsoft.com/office/officeart/2005/8/layout/list1"/>
    <dgm:cxn modelId="{7D5F7575-5E00-4365-895B-7B6BDF36BE59}" type="presParOf" srcId="{610E45BA-E7EA-48C8-AD04-D57F9018A17B}" destId="{DF501D1F-D297-418D-A15F-027292CB0B20}" srcOrd="16" destOrd="0" presId="urn:microsoft.com/office/officeart/2005/8/layout/list1"/>
    <dgm:cxn modelId="{353ECA2B-E97F-4439-A3F3-F02BD1711685}" type="presParOf" srcId="{DF501D1F-D297-418D-A15F-027292CB0B20}" destId="{E8164F37-EE27-4767-B7FD-02167178E83E}" srcOrd="0" destOrd="0" presId="urn:microsoft.com/office/officeart/2005/8/layout/list1"/>
    <dgm:cxn modelId="{C348FB6F-26FC-49BC-A843-CE60D5744B92}" type="presParOf" srcId="{DF501D1F-D297-418D-A15F-027292CB0B20}" destId="{F33BC97F-47AC-4CEF-BD23-63AC152C5EF8}" srcOrd="1" destOrd="0" presId="urn:microsoft.com/office/officeart/2005/8/layout/list1"/>
    <dgm:cxn modelId="{EE4C0118-14D9-46D8-A74B-95F0745B53A7}" type="presParOf" srcId="{610E45BA-E7EA-48C8-AD04-D57F9018A17B}" destId="{3D33378D-0C06-4A4F-A3DE-C530575019D9}" srcOrd="17" destOrd="0" presId="urn:microsoft.com/office/officeart/2005/8/layout/list1"/>
    <dgm:cxn modelId="{FF845A09-A350-400B-A0CE-FE12CE321247}" type="presParOf" srcId="{610E45BA-E7EA-48C8-AD04-D57F9018A17B}" destId="{DC8A8B66-26F3-4E27-B0E1-EC2DAF4F710D}" srcOrd="18" destOrd="0" presId="urn:microsoft.com/office/officeart/2005/8/layout/list1"/>
    <dgm:cxn modelId="{ACC52D3F-D521-467B-95EC-560F0CBCCFDF}" type="presParOf" srcId="{610E45BA-E7EA-48C8-AD04-D57F9018A17B}" destId="{9AED2B28-BE3C-4298-A06D-0DD8CC1EF625}" srcOrd="19" destOrd="0" presId="urn:microsoft.com/office/officeart/2005/8/layout/list1"/>
    <dgm:cxn modelId="{051C51D6-CABC-4062-82F9-9CAD78B767F9}" type="presParOf" srcId="{610E45BA-E7EA-48C8-AD04-D57F9018A17B}" destId="{7BCB57A9-B47F-4D92-9DB5-7EF67FB3E28D}" srcOrd="20" destOrd="0" presId="urn:microsoft.com/office/officeart/2005/8/layout/list1"/>
    <dgm:cxn modelId="{53E0952A-5613-4A9A-81D9-204A82215492}" type="presParOf" srcId="{7BCB57A9-B47F-4D92-9DB5-7EF67FB3E28D}" destId="{C78502E2-B2B9-42A9-B3DA-0CC4026B6180}" srcOrd="0" destOrd="0" presId="urn:microsoft.com/office/officeart/2005/8/layout/list1"/>
    <dgm:cxn modelId="{1811C4DB-06FC-4D87-B65D-AC109EF06C5E}" type="presParOf" srcId="{7BCB57A9-B47F-4D92-9DB5-7EF67FB3E28D}" destId="{AD547540-9AC9-4A8C-A737-5718FC780A1A}" srcOrd="1" destOrd="0" presId="urn:microsoft.com/office/officeart/2005/8/layout/list1"/>
    <dgm:cxn modelId="{3134AEE0-304A-4238-B2EC-247BA66FAFC3}" type="presParOf" srcId="{610E45BA-E7EA-48C8-AD04-D57F9018A17B}" destId="{71C62A57-F79B-4FCD-8B3B-DE9E725074E9}" srcOrd="21" destOrd="0" presId="urn:microsoft.com/office/officeart/2005/8/layout/list1"/>
    <dgm:cxn modelId="{7B8912CC-747C-4EFA-827F-EAA84E4D707B}" type="presParOf" srcId="{610E45BA-E7EA-48C8-AD04-D57F9018A17B}" destId="{F4B935B0-118F-44CB-97C6-34829640C4C9}" srcOrd="22" destOrd="0" presId="urn:microsoft.com/office/officeart/2005/8/layout/list1"/>
    <dgm:cxn modelId="{7232466F-445D-42DA-956A-EDBCBA36D46A}" type="presParOf" srcId="{610E45BA-E7EA-48C8-AD04-D57F9018A17B}" destId="{C7934F48-3EAF-4A95-A33E-689F5A72BD3A}" srcOrd="23" destOrd="0" presId="urn:microsoft.com/office/officeart/2005/8/layout/list1"/>
    <dgm:cxn modelId="{8ADCD2C6-FF5E-4AA9-B4A2-E1FC88163127}" type="presParOf" srcId="{610E45BA-E7EA-48C8-AD04-D57F9018A17B}" destId="{2C8516D3-6D2C-465E-8311-194F135D0F06}" srcOrd="24" destOrd="0" presId="urn:microsoft.com/office/officeart/2005/8/layout/list1"/>
    <dgm:cxn modelId="{AEEB27B1-87A6-4DB8-841D-7D0A581229B0}" type="presParOf" srcId="{2C8516D3-6D2C-465E-8311-194F135D0F06}" destId="{F6F76D7C-B9D6-4784-AE3F-CB95571BF0F3}" srcOrd="0" destOrd="0" presId="urn:microsoft.com/office/officeart/2005/8/layout/list1"/>
    <dgm:cxn modelId="{368EF2EF-0B46-4BB2-B559-70E3B2C25DEA}" type="presParOf" srcId="{2C8516D3-6D2C-465E-8311-194F135D0F06}" destId="{528A22F5-9D55-42BA-92CA-25B557EFF7F7}" srcOrd="1" destOrd="0" presId="urn:microsoft.com/office/officeart/2005/8/layout/list1"/>
    <dgm:cxn modelId="{55DB1319-3F8F-46CE-8492-C4383576ADE1}" type="presParOf" srcId="{610E45BA-E7EA-48C8-AD04-D57F9018A17B}" destId="{3D90E70B-3917-4A90-ACD4-311C7202C579}" srcOrd="25" destOrd="0" presId="urn:microsoft.com/office/officeart/2005/8/layout/list1"/>
    <dgm:cxn modelId="{AE6BA7A4-3F10-4B16-A4B0-3C9F1BCE5CF5}" type="presParOf" srcId="{610E45BA-E7EA-48C8-AD04-D57F9018A17B}" destId="{32C81F02-CB67-4542-AA68-188D8BB237FF}" srcOrd="2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C81B70-17EE-49AD-8BA7-8ECAC62C79C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34E8C229-44E8-4A76-9A20-401124FB7D1C}">
      <dgm:prSet phldr="0"/>
      <dgm:spPr>
        <a:solidFill>
          <a:schemeClr val="bg1"/>
        </a:solidFill>
        <a:ln>
          <a:solidFill>
            <a:schemeClr val="tx1"/>
          </a:solidFill>
        </a:ln>
      </dgm:spPr>
      <dgm:t>
        <a:bodyPr/>
        <a:lstStyle/>
        <a:p>
          <a:pPr rtl="0"/>
          <a:r>
            <a:rPr lang="en-US" b="1" i="0" u="none" strike="noStrike" cap="none" baseline="0" noProof="0" dirty="0">
              <a:latin typeface="Arial"/>
              <a:cs typeface="Arial"/>
            </a:rPr>
            <a:t>WWW: Who, What, Where is this article? </a:t>
          </a:r>
        </a:p>
      </dgm:t>
    </dgm:pt>
    <dgm:pt modelId="{1372D881-45F9-4AEC-80C7-C0697135142E}" type="parTrans" cxnId="{B8FDB5AB-C881-4F83-8D6E-4882F29CCD8B}">
      <dgm:prSet/>
      <dgm:spPr/>
      <dgm:t>
        <a:bodyPr/>
        <a:lstStyle/>
        <a:p>
          <a:endParaRPr lang="en-US"/>
        </a:p>
      </dgm:t>
    </dgm:pt>
    <dgm:pt modelId="{DB1E3E82-0EFB-402C-B4C4-EBA59522211E}" type="sibTrans" cxnId="{B8FDB5AB-C881-4F83-8D6E-4882F29CCD8B}">
      <dgm:prSet/>
      <dgm:spPr/>
      <dgm:t>
        <a:bodyPr/>
        <a:lstStyle/>
        <a:p>
          <a:endParaRPr lang="en-US"/>
        </a:p>
      </dgm:t>
    </dgm:pt>
    <dgm:pt modelId="{E7E107D7-3136-498E-A551-48D22B2EFC38}">
      <dgm:prSet/>
      <dgm:spPr/>
      <dgm:t>
        <a:bodyPr/>
        <a:lstStyle/>
        <a:p>
          <a:pPr rtl="0"/>
          <a:r>
            <a:rPr lang="en-US" b="1">
              <a:latin typeface="Arial"/>
              <a:cs typeface="Arial"/>
            </a:rPr>
            <a:t>What is Pesticide Thiuram? What is the purpose of this study?</a:t>
          </a:r>
        </a:p>
      </dgm:t>
    </dgm:pt>
    <dgm:pt modelId="{3257E121-3194-4B91-87C8-EFF81D012388}" type="parTrans" cxnId="{DC2C6626-E34D-4364-AE63-9F3FC8E655A6}">
      <dgm:prSet/>
      <dgm:spPr/>
      <dgm:t>
        <a:bodyPr/>
        <a:lstStyle/>
        <a:p>
          <a:endParaRPr lang="en-US"/>
        </a:p>
      </dgm:t>
    </dgm:pt>
    <dgm:pt modelId="{7A65C3C4-0C98-4DF3-BD74-0B4CDCA78B34}" type="sibTrans" cxnId="{DC2C6626-E34D-4364-AE63-9F3FC8E655A6}">
      <dgm:prSet/>
      <dgm:spPr/>
      <dgm:t>
        <a:bodyPr/>
        <a:lstStyle/>
        <a:p>
          <a:endParaRPr lang="en-US"/>
        </a:p>
      </dgm:t>
    </dgm:pt>
    <dgm:pt modelId="{993958B5-1770-45A8-930A-9DD17341DB43}">
      <dgm:prSet phldr="0"/>
      <dgm:spPr/>
      <dgm:t>
        <a:bodyPr/>
        <a:lstStyle/>
        <a:p>
          <a:pPr rtl="0"/>
          <a:r>
            <a:rPr lang="en-US" b="1">
              <a:latin typeface="Arial"/>
              <a:cs typeface="Arial"/>
            </a:rPr>
            <a:t>Figures from the study: What do they mean?</a:t>
          </a:r>
        </a:p>
      </dgm:t>
    </dgm:pt>
    <dgm:pt modelId="{3A4E3023-C9C1-4E75-B46C-2778FA4D430A}" type="parTrans" cxnId="{AE3F8164-B39B-4803-BEF3-0C6C8886B0BE}">
      <dgm:prSet/>
      <dgm:spPr/>
      <dgm:t>
        <a:bodyPr/>
        <a:lstStyle/>
        <a:p>
          <a:endParaRPr lang="en-US"/>
        </a:p>
      </dgm:t>
    </dgm:pt>
    <dgm:pt modelId="{3905AC1B-E186-4457-ACA0-1947C061DCE0}" type="sibTrans" cxnId="{AE3F8164-B39B-4803-BEF3-0C6C8886B0BE}">
      <dgm:prSet/>
      <dgm:spPr/>
      <dgm:t>
        <a:bodyPr/>
        <a:lstStyle/>
        <a:p>
          <a:endParaRPr lang="en-US"/>
        </a:p>
      </dgm:t>
    </dgm:pt>
    <dgm:pt modelId="{D05DE2B4-5F06-4FEA-AFE6-11880187C03E}">
      <dgm:prSet phldr="0"/>
      <dgm:spPr/>
      <dgm:t>
        <a:bodyPr/>
        <a:lstStyle/>
        <a:p>
          <a:pPr rtl="0"/>
          <a:r>
            <a:rPr lang="en-US" b="1">
              <a:latin typeface="Arial"/>
              <a:cs typeface="Arial"/>
            </a:rPr>
            <a:t>Concluding thoughts on the article: Is it legit?</a:t>
          </a:r>
        </a:p>
      </dgm:t>
    </dgm:pt>
    <dgm:pt modelId="{8181572B-8D80-4741-AAC7-72A90940967C}" type="parTrans" cxnId="{383847F6-4ED4-41AA-9F7B-405058B4A1CD}">
      <dgm:prSet/>
      <dgm:spPr/>
      <dgm:t>
        <a:bodyPr/>
        <a:lstStyle/>
        <a:p>
          <a:endParaRPr lang="en-US"/>
        </a:p>
      </dgm:t>
    </dgm:pt>
    <dgm:pt modelId="{1EB802CA-39FA-4043-8F8B-B4CAB44115F0}" type="sibTrans" cxnId="{383847F6-4ED4-41AA-9F7B-405058B4A1CD}">
      <dgm:prSet/>
      <dgm:spPr/>
      <dgm:t>
        <a:bodyPr/>
        <a:lstStyle/>
        <a:p>
          <a:endParaRPr lang="en-US"/>
        </a:p>
      </dgm:t>
    </dgm:pt>
    <dgm:pt modelId="{03D5674D-49A5-4799-BEF1-1F2E107C5C6A}">
      <dgm:prSet phldr="0"/>
      <dgm:spPr/>
      <dgm:t>
        <a:bodyPr/>
        <a:lstStyle/>
        <a:p>
          <a:pPr rtl="0"/>
          <a:r>
            <a:rPr lang="en-US" b="1">
              <a:latin typeface="Arial"/>
              <a:cs typeface="Arial"/>
            </a:rPr>
            <a:t> Acknowledgements</a:t>
          </a:r>
        </a:p>
      </dgm:t>
    </dgm:pt>
    <dgm:pt modelId="{216CE2F0-9F4B-48AD-8EEF-0CDCA8779DD3}" type="parTrans" cxnId="{278C201F-57E5-49E4-9DEB-27BB9D7141A4}">
      <dgm:prSet/>
      <dgm:spPr/>
      <dgm:t>
        <a:bodyPr/>
        <a:lstStyle/>
        <a:p>
          <a:endParaRPr lang="en-US"/>
        </a:p>
      </dgm:t>
    </dgm:pt>
    <dgm:pt modelId="{7959C662-424D-4433-A55C-027158670944}" type="sibTrans" cxnId="{278C201F-57E5-49E4-9DEB-27BB9D7141A4}">
      <dgm:prSet/>
      <dgm:spPr/>
      <dgm:t>
        <a:bodyPr/>
        <a:lstStyle/>
        <a:p>
          <a:endParaRPr lang="en-US"/>
        </a:p>
      </dgm:t>
    </dgm:pt>
    <dgm:pt modelId="{9086C214-BCF7-4662-AC2B-8570BEFD253F}">
      <dgm:prSet phldr="0"/>
      <dgm:spPr/>
      <dgm:t>
        <a:bodyPr/>
        <a:lstStyle/>
        <a:p>
          <a:r>
            <a:rPr lang="en-US" b="1">
              <a:latin typeface="Arial"/>
              <a:cs typeface="Arial"/>
            </a:rPr>
            <a:t>References</a:t>
          </a:r>
        </a:p>
      </dgm:t>
    </dgm:pt>
    <dgm:pt modelId="{03EAD19F-C6F5-4751-BE06-AE1AD47450FC}" type="parTrans" cxnId="{C18058DD-F1CF-4CB0-919C-D16A00EE8A35}">
      <dgm:prSet/>
      <dgm:spPr/>
      <dgm:t>
        <a:bodyPr/>
        <a:lstStyle/>
        <a:p>
          <a:endParaRPr lang="en-US"/>
        </a:p>
      </dgm:t>
    </dgm:pt>
    <dgm:pt modelId="{2505A3F2-34F6-4845-80AD-2FF62DDD36FC}" type="sibTrans" cxnId="{C18058DD-F1CF-4CB0-919C-D16A00EE8A35}">
      <dgm:prSet/>
      <dgm:spPr/>
      <dgm:t>
        <a:bodyPr/>
        <a:lstStyle/>
        <a:p>
          <a:endParaRPr lang="en-US"/>
        </a:p>
      </dgm:t>
    </dgm:pt>
    <dgm:pt modelId="{77A45D45-48CB-4049-9502-D157DD05A2B9}">
      <dgm:prSet phldr="0"/>
      <dgm:spPr>
        <a:solidFill>
          <a:schemeClr val="accent1">
            <a:lumMod val="60000"/>
            <a:lumOff val="40000"/>
          </a:schemeClr>
        </a:solidFill>
        <a:ln>
          <a:solidFill>
            <a:schemeClr val="tx1"/>
          </a:solidFill>
        </a:ln>
      </dgm:spPr>
      <dgm:t>
        <a:bodyPr/>
        <a:lstStyle/>
        <a:p>
          <a:pPr rtl="0"/>
          <a:r>
            <a:rPr lang="en-US" b="1">
              <a:latin typeface="Arial"/>
              <a:cs typeface="Arial"/>
            </a:rPr>
            <a:t>Methods: Microarray Assay, Promoter Activity Assay</a:t>
          </a:r>
        </a:p>
      </dgm:t>
    </dgm:pt>
    <dgm:pt modelId="{F4275B64-EE28-4982-A861-B19983130257}" type="parTrans" cxnId="{7FA4123B-44AF-4673-B330-EE6F4F43DC59}">
      <dgm:prSet/>
      <dgm:spPr/>
      <dgm:t>
        <a:bodyPr/>
        <a:lstStyle/>
        <a:p>
          <a:endParaRPr lang="en-US"/>
        </a:p>
      </dgm:t>
    </dgm:pt>
    <dgm:pt modelId="{1482F554-1930-4289-A1AD-CF02491BD4A5}" type="sibTrans" cxnId="{7FA4123B-44AF-4673-B330-EE6F4F43DC59}">
      <dgm:prSet/>
      <dgm:spPr/>
      <dgm:t>
        <a:bodyPr/>
        <a:lstStyle/>
        <a:p>
          <a:endParaRPr lang="en-US"/>
        </a:p>
      </dgm:t>
    </dgm:pt>
    <dgm:pt modelId="{610E45BA-E7EA-48C8-AD04-D57F9018A17B}" type="pres">
      <dgm:prSet presAssocID="{85C81B70-17EE-49AD-8BA7-8ECAC62C79CE}" presName="linear" presStyleCnt="0">
        <dgm:presLayoutVars>
          <dgm:dir/>
          <dgm:animLvl val="lvl"/>
          <dgm:resizeHandles val="exact"/>
        </dgm:presLayoutVars>
      </dgm:prSet>
      <dgm:spPr/>
      <dgm:t>
        <a:bodyPr/>
        <a:lstStyle/>
        <a:p>
          <a:endParaRPr lang="en-US"/>
        </a:p>
      </dgm:t>
    </dgm:pt>
    <dgm:pt modelId="{FBC4B311-0624-4055-9ED6-8598EA558592}" type="pres">
      <dgm:prSet presAssocID="{34E8C229-44E8-4A76-9A20-401124FB7D1C}" presName="parentLin" presStyleCnt="0"/>
      <dgm:spPr/>
    </dgm:pt>
    <dgm:pt modelId="{E28BBF48-B037-4879-AADD-794496B27B7F}" type="pres">
      <dgm:prSet presAssocID="{34E8C229-44E8-4A76-9A20-401124FB7D1C}" presName="parentLeftMargin" presStyleLbl="node1" presStyleIdx="0" presStyleCnt="7"/>
      <dgm:spPr/>
      <dgm:t>
        <a:bodyPr/>
        <a:lstStyle/>
        <a:p>
          <a:endParaRPr lang="en-US"/>
        </a:p>
      </dgm:t>
    </dgm:pt>
    <dgm:pt modelId="{5FAD10A9-25C9-4DD8-9251-A3127C2EDCD6}" type="pres">
      <dgm:prSet presAssocID="{34E8C229-44E8-4A76-9A20-401124FB7D1C}" presName="parentText" presStyleLbl="node1" presStyleIdx="0" presStyleCnt="7">
        <dgm:presLayoutVars>
          <dgm:chMax val="0"/>
          <dgm:bulletEnabled val="1"/>
        </dgm:presLayoutVars>
      </dgm:prSet>
      <dgm:spPr/>
      <dgm:t>
        <a:bodyPr/>
        <a:lstStyle/>
        <a:p>
          <a:endParaRPr lang="en-US"/>
        </a:p>
      </dgm:t>
    </dgm:pt>
    <dgm:pt modelId="{F1426D91-02A4-46BE-B1F3-C2DFF669864D}" type="pres">
      <dgm:prSet presAssocID="{34E8C229-44E8-4A76-9A20-401124FB7D1C}" presName="negativeSpace" presStyleCnt="0"/>
      <dgm:spPr/>
    </dgm:pt>
    <dgm:pt modelId="{344BADAA-D6A2-4EE5-8301-C6E781EB54BE}" type="pres">
      <dgm:prSet presAssocID="{34E8C229-44E8-4A76-9A20-401124FB7D1C}" presName="childText" presStyleLbl="conFgAcc1" presStyleIdx="0" presStyleCnt="7">
        <dgm:presLayoutVars>
          <dgm:bulletEnabled val="1"/>
        </dgm:presLayoutVars>
      </dgm:prSet>
      <dgm:spPr/>
    </dgm:pt>
    <dgm:pt modelId="{981820EA-A70A-47BC-8082-4E3FF59BE1DE}" type="pres">
      <dgm:prSet presAssocID="{DB1E3E82-0EFB-402C-B4C4-EBA59522211E}" presName="spaceBetweenRectangles" presStyleCnt="0"/>
      <dgm:spPr/>
    </dgm:pt>
    <dgm:pt modelId="{B37CFDE7-EFCE-428C-989C-8C9F0DF9B723}" type="pres">
      <dgm:prSet presAssocID="{E7E107D7-3136-498E-A551-48D22B2EFC38}" presName="parentLin" presStyleCnt="0"/>
      <dgm:spPr/>
    </dgm:pt>
    <dgm:pt modelId="{4F2DC0B6-0F04-468B-8B32-F8F947339C80}" type="pres">
      <dgm:prSet presAssocID="{E7E107D7-3136-498E-A551-48D22B2EFC38}" presName="parentLeftMargin" presStyleLbl="node1" presStyleIdx="0" presStyleCnt="7"/>
      <dgm:spPr/>
      <dgm:t>
        <a:bodyPr/>
        <a:lstStyle/>
        <a:p>
          <a:endParaRPr lang="en-US"/>
        </a:p>
      </dgm:t>
    </dgm:pt>
    <dgm:pt modelId="{35DBF1AE-695E-4DFF-974C-47627348E721}" type="pres">
      <dgm:prSet presAssocID="{E7E107D7-3136-498E-A551-48D22B2EFC38}" presName="parentText" presStyleLbl="node1" presStyleIdx="1" presStyleCnt="7">
        <dgm:presLayoutVars>
          <dgm:chMax val="0"/>
          <dgm:bulletEnabled val="1"/>
        </dgm:presLayoutVars>
      </dgm:prSet>
      <dgm:spPr/>
      <dgm:t>
        <a:bodyPr/>
        <a:lstStyle/>
        <a:p>
          <a:endParaRPr lang="en-US"/>
        </a:p>
      </dgm:t>
    </dgm:pt>
    <dgm:pt modelId="{D25C69C8-C22E-4051-9397-7979B7A6F8B7}" type="pres">
      <dgm:prSet presAssocID="{E7E107D7-3136-498E-A551-48D22B2EFC38}" presName="negativeSpace" presStyleCnt="0"/>
      <dgm:spPr/>
    </dgm:pt>
    <dgm:pt modelId="{E92D8D5F-F7A9-41B8-8317-6E07E1BB6BEA}" type="pres">
      <dgm:prSet presAssocID="{E7E107D7-3136-498E-A551-48D22B2EFC38}" presName="childText" presStyleLbl="conFgAcc1" presStyleIdx="1" presStyleCnt="7">
        <dgm:presLayoutVars>
          <dgm:bulletEnabled val="1"/>
        </dgm:presLayoutVars>
      </dgm:prSet>
      <dgm:spPr/>
    </dgm:pt>
    <dgm:pt modelId="{52EFEE00-028E-436B-BBDE-286698182025}" type="pres">
      <dgm:prSet presAssocID="{7A65C3C4-0C98-4DF3-BD74-0B4CDCA78B34}" presName="spaceBetweenRectangles" presStyleCnt="0"/>
      <dgm:spPr/>
    </dgm:pt>
    <dgm:pt modelId="{10846AA7-7943-4D94-8EE5-042C4637A82E}" type="pres">
      <dgm:prSet presAssocID="{77A45D45-48CB-4049-9502-D157DD05A2B9}" presName="parentLin" presStyleCnt="0"/>
      <dgm:spPr/>
    </dgm:pt>
    <dgm:pt modelId="{E029C0C9-299C-4F0D-8107-FE59898FF417}" type="pres">
      <dgm:prSet presAssocID="{77A45D45-48CB-4049-9502-D157DD05A2B9}" presName="parentLeftMargin" presStyleLbl="node1" presStyleIdx="1" presStyleCnt="7"/>
      <dgm:spPr/>
      <dgm:t>
        <a:bodyPr/>
        <a:lstStyle/>
        <a:p>
          <a:endParaRPr lang="en-US"/>
        </a:p>
      </dgm:t>
    </dgm:pt>
    <dgm:pt modelId="{62AC3657-1F4B-4B39-B714-86D170460AB8}" type="pres">
      <dgm:prSet presAssocID="{77A45D45-48CB-4049-9502-D157DD05A2B9}" presName="parentText" presStyleLbl="node1" presStyleIdx="2" presStyleCnt="7">
        <dgm:presLayoutVars>
          <dgm:chMax val="0"/>
          <dgm:bulletEnabled val="1"/>
        </dgm:presLayoutVars>
      </dgm:prSet>
      <dgm:spPr/>
      <dgm:t>
        <a:bodyPr/>
        <a:lstStyle/>
        <a:p>
          <a:endParaRPr lang="en-US"/>
        </a:p>
      </dgm:t>
    </dgm:pt>
    <dgm:pt modelId="{FDDC6CAD-A550-453A-B5A1-AB5564776698}" type="pres">
      <dgm:prSet presAssocID="{77A45D45-48CB-4049-9502-D157DD05A2B9}" presName="negativeSpace" presStyleCnt="0"/>
      <dgm:spPr/>
    </dgm:pt>
    <dgm:pt modelId="{A0AF348B-064C-47BA-9E1F-E08DAF71E476}" type="pres">
      <dgm:prSet presAssocID="{77A45D45-48CB-4049-9502-D157DD05A2B9}" presName="childText" presStyleLbl="conFgAcc1" presStyleIdx="2" presStyleCnt="7">
        <dgm:presLayoutVars>
          <dgm:bulletEnabled val="1"/>
        </dgm:presLayoutVars>
      </dgm:prSet>
      <dgm:spPr/>
    </dgm:pt>
    <dgm:pt modelId="{A55ED8BA-1894-44D3-A30D-8CCC26DDEF6B}" type="pres">
      <dgm:prSet presAssocID="{1482F554-1930-4289-A1AD-CF02491BD4A5}" presName="spaceBetweenRectangles" presStyleCnt="0"/>
      <dgm:spPr/>
    </dgm:pt>
    <dgm:pt modelId="{4358EC0A-0E70-4029-B22A-363730F0BDC5}" type="pres">
      <dgm:prSet presAssocID="{993958B5-1770-45A8-930A-9DD17341DB43}" presName="parentLin" presStyleCnt="0"/>
      <dgm:spPr/>
    </dgm:pt>
    <dgm:pt modelId="{5E5D7CD3-026D-49D3-A566-930B6F35E4D0}" type="pres">
      <dgm:prSet presAssocID="{993958B5-1770-45A8-930A-9DD17341DB43}" presName="parentLeftMargin" presStyleLbl="node1" presStyleIdx="2" presStyleCnt="7"/>
      <dgm:spPr/>
      <dgm:t>
        <a:bodyPr/>
        <a:lstStyle/>
        <a:p>
          <a:endParaRPr lang="en-US"/>
        </a:p>
      </dgm:t>
    </dgm:pt>
    <dgm:pt modelId="{D1A1E6CD-D697-4681-9488-39EA07BE45BD}" type="pres">
      <dgm:prSet presAssocID="{993958B5-1770-45A8-930A-9DD17341DB43}" presName="parentText" presStyleLbl="node1" presStyleIdx="3" presStyleCnt="7">
        <dgm:presLayoutVars>
          <dgm:chMax val="0"/>
          <dgm:bulletEnabled val="1"/>
        </dgm:presLayoutVars>
      </dgm:prSet>
      <dgm:spPr/>
      <dgm:t>
        <a:bodyPr/>
        <a:lstStyle/>
        <a:p>
          <a:endParaRPr lang="en-US"/>
        </a:p>
      </dgm:t>
    </dgm:pt>
    <dgm:pt modelId="{89D5D097-BFDB-46CF-B7EA-CBE8E398AF46}" type="pres">
      <dgm:prSet presAssocID="{993958B5-1770-45A8-930A-9DD17341DB43}" presName="negativeSpace" presStyleCnt="0"/>
      <dgm:spPr/>
    </dgm:pt>
    <dgm:pt modelId="{7405036F-88BE-43E3-80B8-28E5DF10FF80}" type="pres">
      <dgm:prSet presAssocID="{993958B5-1770-45A8-930A-9DD17341DB43}" presName="childText" presStyleLbl="conFgAcc1" presStyleIdx="3" presStyleCnt="7">
        <dgm:presLayoutVars>
          <dgm:bulletEnabled val="1"/>
        </dgm:presLayoutVars>
      </dgm:prSet>
      <dgm:spPr/>
    </dgm:pt>
    <dgm:pt modelId="{C2F59FA2-5C6E-45CE-8DE9-462DD7776B0A}" type="pres">
      <dgm:prSet presAssocID="{3905AC1B-E186-4457-ACA0-1947C061DCE0}" presName="spaceBetweenRectangles" presStyleCnt="0"/>
      <dgm:spPr/>
    </dgm:pt>
    <dgm:pt modelId="{DF501D1F-D297-418D-A15F-027292CB0B20}" type="pres">
      <dgm:prSet presAssocID="{D05DE2B4-5F06-4FEA-AFE6-11880187C03E}" presName="parentLin" presStyleCnt="0"/>
      <dgm:spPr/>
    </dgm:pt>
    <dgm:pt modelId="{E8164F37-EE27-4767-B7FD-02167178E83E}" type="pres">
      <dgm:prSet presAssocID="{D05DE2B4-5F06-4FEA-AFE6-11880187C03E}" presName="parentLeftMargin" presStyleLbl="node1" presStyleIdx="3" presStyleCnt="7"/>
      <dgm:spPr/>
      <dgm:t>
        <a:bodyPr/>
        <a:lstStyle/>
        <a:p>
          <a:endParaRPr lang="en-US"/>
        </a:p>
      </dgm:t>
    </dgm:pt>
    <dgm:pt modelId="{F33BC97F-47AC-4CEF-BD23-63AC152C5EF8}" type="pres">
      <dgm:prSet presAssocID="{D05DE2B4-5F06-4FEA-AFE6-11880187C03E}" presName="parentText" presStyleLbl="node1" presStyleIdx="4" presStyleCnt="7">
        <dgm:presLayoutVars>
          <dgm:chMax val="0"/>
          <dgm:bulletEnabled val="1"/>
        </dgm:presLayoutVars>
      </dgm:prSet>
      <dgm:spPr/>
      <dgm:t>
        <a:bodyPr/>
        <a:lstStyle/>
        <a:p>
          <a:endParaRPr lang="en-US"/>
        </a:p>
      </dgm:t>
    </dgm:pt>
    <dgm:pt modelId="{3D33378D-0C06-4A4F-A3DE-C530575019D9}" type="pres">
      <dgm:prSet presAssocID="{D05DE2B4-5F06-4FEA-AFE6-11880187C03E}" presName="negativeSpace" presStyleCnt="0"/>
      <dgm:spPr/>
    </dgm:pt>
    <dgm:pt modelId="{DC8A8B66-26F3-4E27-B0E1-EC2DAF4F710D}" type="pres">
      <dgm:prSet presAssocID="{D05DE2B4-5F06-4FEA-AFE6-11880187C03E}" presName="childText" presStyleLbl="conFgAcc1" presStyleIdx="4" presStyleCnt="7">
        <dgm:presLayoutVars>
          <dgm:bulletEnabled val="1"/>
        </dgm:presLayoutVars>
      </dgm:prSet>
      <dgm:spPr/>
    </dgm:pt>
    <dgm:pt modelId="{9AED2B28-BE3C-4298-A06D-0DD8CC1EF625}" type="pres">
      <dgm:prSet presAssocID="{1EB802CA-39FA-4043-8F8B-B4CAB44115F0}" presName="spaceBetweenRectangles" presStyleCnt="0"/>
      <dgm:spPr/>
    </dgm:pt>
    <dgm:pt modelId="{7BCB57A9-B47F-4D92-9DB5-7EF67FB3E28D}" type="pres">
      <dgm:prSet presAssocID="{03D5674D-49A5-4799-BEF1-1F2E107C5C6A}" presName="parentLin" presStyleCnt="0"/>
      <dgm:spPr/>
    </dgm:pt>
    <dgm:pt modelId="{C78502E2-B2B9-42A9-B3DA-0CC4026B6180}" type="pres">
      <dgm:prSet presAssocID="{03D5674D-49A5-4799-BEF1-1F2E107C5C6A}" presName="parentLeftMargin" presStyleLbl="node1" presStyleIdx="4" presStyleCnt="7"/>
      <dgm:spPr/>
      <dgm:t>
        <a:bodyPr/>
        <a:lstStyle/>
        <a:p>
          <a:endParaRPr lang="en-US"/>
        </a:p>
      </dgm:t>
    </dgm:pt>
    <dgm:pt modelId="{AD547540-9AC9-4A8C-A737-5718FC780A1A}" type="pres">
      <dgm:prSet presAssocID="{03D5674D-49A5-4799-BEF1-1F2E107C5C6A}" presName="parentText" presStyleLbl="node1" presStyleIdx="5" presStyleCnt="7">
        <dgm:presLayoutVars>
          <dgm:chMax val="0"/>
          <dgm:bulletEnabled val="1"/>
        </dgm:presLayoutVars>
      </dgm:prSet>
      <dgm:spPr/>
      <dgm:t>
        <a:bodyPr/>
        <a:lstStyle/>
        <a:p>
          <a:endParaRPr lang="en-US"/>
        </a:p>
      </dgm:t>
    </dgm:pt>
    <dgm:pt modelId="{71C62A57-F79B-4FCD-8B3B-DE9E725074E9}" type="pres">
      <dgm:prSet presAssocID="{03D5674D-49A5-4799-BEF1-1F2E107C5C6A}" presName="negativeSpace" presStyleCnt="0"/>
      <dgm:spPr/>
    </dgm:pt>
    <dgm:pt modelId="{F4B935B0-118F-44CB-97C6-34829640C4C9}" type="pres">
      <dgm:prSet presAssocID="{03D5674D-49A5-4799-BEF1-1F2E107C5C6A}" presName="childText" presStyleLbl="conFgAcc1" presStyleIdx="5" presStyleCnt="7">
        <dgm:presLayoutVars>
          <dgm:bulletEnabled val="1"/>
        </dgm:presLayoutVars>
      </dgm:prSet>
      <dgm:spPr/>
    </dgm:pt>
    <dgm:pt modelId="{C7934F48-3EAF-4A95-A33E-689F5A72BD3A}" type="pres">
      <dgm:prSet presAssocID="{7959C662-424D-4433-A55C-027158670944}" presName="spaceBetweenRectangles" presStyleCnt="0"/>
      <dgm:spPr/>
    </dgm:pt>
    <dgm:pt modelId="{2C8516D3-6D2C-465E-8311-194F135D0F06}" type="pres">
      <dgm:prSet presAssocID="{9086C214-BCF7-4662-AC2B-8570BEFD253F}" presName="parentLin" presStyleCnt="0"/>
      <dgm:spPr/>
    </dgm:pt>
    <dgm:pt modelId="{F6F76D7C-B9D6-4784-AE3F-CB95571BF0F3}" type="pres">
      <dgm:prSet presAssocID="{9086C214-BCF7-4662-AC2B-8570BEFD253F}" presName="parentLeftMargin" presStyleLbl="node1" presStyleIdx="5" presStyleCnt="7"/>
      <dgm:spPr/>
      <dgm:t>
        <a:bodyPr/>
        <a:lstStyle/>
        <a:p>
          <a:endParaRPr lang="en-US"/>
        </a:p>
      </dgm:t>
    </dgm:pt>
    <dgm:pt modelId="{528A22F5-9D55-42BA-92CA-25B557EFF7F7}" type="pres">
      <dgm:prSet presAssocID="{9086C214-BCF7-4662-AC2B-8570BEFD253F}" presName="parentText" presStyleLbl="node1" presStyleIdx="6" presStyleCnt="7">
        <dgm:presLayoutVars>
          <dgm:chMax val="0"/>
          <dgm:bulletEnabled val="1"/>
        </dgm:presLayoutVars>
      </dgm:prSet>
      <dgm:spPr/>
      <dgm:t>
        <a:bodyPr/>
        <a:lstStyle/>
        <a:p>
          <a:endParaRPr lang="en-US"/>
        </a:p>
      </dgm:t>
    </dgm:pt>
    <dgm:pt modelId="{3D90E70B-3917-4A90-ACD4-311C7202C579}" type="pres">
      <dgm:prSet presAssocID="{9086C214-BCF7-4662-AC2B-8570BEFD253F}" presName="negativeSpace" presStyleCnt="0"/>
      <dgm:spPr/>
    </dgm:pt>
    <dgm:pt modelId="{32C81F02-CB67-4542-AA68-188D8BB237FF}" type="pres">
      <dgm:prSet presAssocID="{9086C214-BCF7-4662-AC2B-8570BEFD253F}" presName="childText" presStyleLbl="conFgAcc1" presStyleIdx="6" presStyleCnt="7">
        <dgm:presLayoutVars>
          <dgm:bulletEnabled val="1"/>
        </dgm:presLayoutVars>
      </dgm:prSet>
      <dgm:spPr/>
    </dgm:pt>
  </dgm:ptLst>
  <dgm:cxnLst>
    <dgm:cxn modelId="{4AAF31FB-DB7F-4401-8F5C-F16CD4A943F3}" type="presOf" srcId="{993958B5-1770-45A8-930A-9DD17341DB43}" destId="{D1A1E6CD-D697-4681-9488-39EA07BE45BD}" srcOrd="1" destOrd="0" presId="urn:microsoft.com/office/officeart/2005/8/layout/list1"/>
    <dgm:cxn modelId="{463D8535-5646-4367-91DF-0984E0E0F140}" type="presOf" srcId="{D05DE2B4-5F06-4FEA-AFE6-11880187C03E}" destId="{F33BC97F-47AC-4CEF-BD23-63AC152C5EF8}" srcOrd="1" destOrd="0" presId="urn:microsoft.com/office/officeart/2005/8/layout/list1"/>
    <dgm:cxn modelId="{C18058DD-F1CF-4CB0-919C-D16A00EE8A35}" srcId="{85C81B70-17EE-49AD-8BA7-8ECAC62C79CE}" destId="{9086C214-BCF7-4662-AC2B-8570BEFD253F}" srcOrd="6" destOrd="0" parTransId="{03EAD19F-C6F5-4751-BE06-AE1AD47450FC}" sibTransId="{2505A3F2-34F6-4845-80AD-2FF62DDD36FC}"/>
    <dgm:cxn modelId="{58A768DE-13EE-4FE4-998D-1298CEBCC837}" type="presOf" srcId="{9086C214-BCF7-4662-AC2B-8570BEFD253F}" destId="{F6F76D7C-B9D6-4784-AE3F-CB95571BF0F3}" srcOrd="0" destOrd="0" presId="urn:microsoft.com/office/officeart/2005/8/layout/list1"/>
    <dgm:cxn modelId="{DC2C6626-E34D-4364-AE63-9F3FC8E655A6}" srcId="{85C81B70-17EE-49AD-8BA7-8ECAC62C79CE}" destId="{E7E107D7-3136-498E-A551-48D22B2EFC38}" srcOrd="1" destOrd="0" parTransId="{3257E121-3194-4B91-87C8-EFF81D012388}" sibTransId="{7A65C3C4-0C98-4DF3-BD74-0B4CDCA78B34}"/>
    <dgm:cxn modelId="{B8FDB5AB-C881-4F83-8D6E-4882F29CCD8B}" srcId="{85C81B70-17EE-49AD-8BA7-8ECAC62C79CE}" destId="{34E8C229-44E8-4A76-9A20-401124FB7D1C}" srcOrd="0" destOrd="0" parTransId="{1372D881-45F9-4AEC-80C7-C0697135142E}" sibTransId="{DB1E3E82-0EFB-402C-B4C4-EBA59522211E}"/>
    <dgm:cxn modelId="{6082CE5D-0507-48DB-B154-C34D8AB0457B}" type="presOf" srcId="{77A45D45-48CB-4049-9502-D157DD05A2B9}" destId="{62AC3657-1F4B-4B39-B714-86D170460AB8}" srcOrd="1" destOrd="0" presId="urn:microsoft.com/office/officeart/2005/8/layout/list1"/>
    <dgm:cxn modelId="{383847F6-4ED4-41AA-9F7B-405058B4A1CD}" srcId="{85C81B70-17EE-49AD-8BA7-8ECAC62C79CE}" destId="{D05DE2B4-5F06-4FEA-AFE6-11880187C03E}" srcOrd="4" destOrd="0" parTransId="{8181572B-8D80-4741-AAC7-72A90940967C}" sibTransId="{1EB802CA-39FA-4043-8F8B-B4CAB44115F0}"/>
    <dgm:cxn modelId="{EC8B5611-252C-42BF-B23A-A5B5CF4CB705}" type="presOf" srcId="{9086C214-BCF7-4662-AC2B-8570BEFD253F}" destId="{528A22F5-9D55-42BA-92CA-25B557EFF7F7}" srcOrd="1" destOrd="0" presId="urn:microsoft.com/office/officeart/2005/8/layout/list1"/>
    <dgm:cxn modelId="{7FA4123B-44AF-4673-B330-EE6F4F43DC59}" srcId="{85C81B70-17EE-49AD-8BA7-8ECAC62C79CE}" destId="{77A45D45-48CB-4049-9502-D157DD05A2B9}" srcOrd="2" destOrd="0" parTransId="{F4275B64-EE28-4982-A861-B19983130257}" sibTransId="{1482F554-1930-4289-A1AD-CF02491BD4A5}"/>
    <dgm:cxn modelId="{C19C98B6-3892-490D-A1E7-7DFA3AAEDAAC}" type="presOf" srcId="{03D5674D-49A5-4799-BEF1-1F2E107C5C6A}" destId="{C78502E2-B2B9-42A9-B3DA-0CC4026B6180}" srcOrd="0" destOrd="0" presId="urn:microsoft.com/office/officeart/2005/8/layout/list1"/>
    <dgm:cxn modelId="{F564CF02-82D9-42CA-B50B-EDB3CF80D579}" type="presOf" srcId="{77A45D45-48CB-4049-9502-D157DD05A2B9}" destId="{E029C0C9-299C-4F0D-8107-FE59898FF417}" srcOrd="0" destOrd="0" presId="urn:microsoft.com/office/officeart/2005/8/layout/list1"/>
    <dgm:cxn modelId="{AE3F8164-B39B-4803-BEF3-0C6C8886B0BE}" srcId="{85C81B70-17EE-49AD-8BA7-8ECAC62C79CE}" destId="{993958B5-1770-45A8-930A-9DD17341DB43}" srcOrd="3" destOrd="0" parTransId="{3A4E3023-C9C1-4E75-B46C-2778FA4D430A}" sibTransId="{3905AC1B-E186-4457-ACA0-1947C061DCE0}"/>
    <dgm:cxn modelId="{DB4643FE-6117-41BF-8C25-D4DFEFA4CDF9}" type="presOf" srcId="{85C81B70-17EE-49AD-8BA7-8ECAC62C79CE}" destId="{610E45BA-E7EA-48C8-AD04-D57F9018A17B}" srcOrd="0" destOrd="0" presId="urn:microsoft.com/office/officeart/2005/8/layout/list1"/>
    <dgm:cxn modelId="{3F25F4E0-1346-4883-9CCB-0A81DB722569}" type="presOf" srcId="{E7E107D7-3136-498E-A551-48D22B2EFC38}" destId="{4F2DC0B6-0F04-468B-8B32-F8F947339C80}" srcOrd="0" destOrd="0" presId="urn:microsoft.com/office/officeart/2005/8/layout/list1"/>
    <dgm:cxn modelId="{ED259EF8-BCEF-4E9D-9970-527F69FAD159}" type="presOf" srcId="{993958B5-1770-45A8-930A-9DD17341DB43}" destId="{5E5D7CD3-026D-49D3-A566-930B6F35E4D0}" srcOrd="0" destOrd="0" presId="urn:microsoft.com/office/officeart/2005/8/layout/list1"/>
    <dgm:cxn modelId="{2088A7D7-908E-4AD9-8760-AFCFD80F5560}" type="presOf" srcId="{34E8C229-44E8-4A76-9A20-401124FB7D1C}" destId="{5FAD10A9-25C9-4DD8-9251-A3127C2EDCD6}" srcOrd="1" destOrd="0" presId="urn:microsoft.com/office/officeart/2005/8/layout/list1"/>
    <dgm:cxn modelId="{1D2CCBC3-8378-4361-B0CE-B4637E5E4E55}" type="presOf" srcId="{34E8C229-44E8-4A76-9A20-401124FB7D1C}" destId="{E28BBF48-B037-4879-AADD-794496B27B7F}" srcOrd="0" destOrd="0" presId="urn:microsoft.com/office/officeart/2005/8/layout/list1"/>
    <dgm:cxn modelId="{80893919-8239-434E-B0C3-A15DDA9576B0}" type="presOf" srcId="{03D5674D-49A5-4799-BEF1-1F2E107C5C6A}" destId="{AD547540-9AC9-4A8C-A737-5718FC780A1A}" srcOrd="1" destOrd="0" presId="urn:microsoft.com/office/officeart/2005/8/layout/list1"/>
    <dgm:cxn modelId="{B6280180-CCCB-4EAA-97D4-71261CD96DA3}" type="presOf" srcId="{E7E107D7-3136-498E-A551-48D22B2EFC38}" destId="{35DBF1AE-695E-4DFF-974C-47627348E721}" srcOrd="1" destOrd="0" presId="urn:microsoft.com/office/officeart/2005/8/layout/list1"/>
    <dgm:cxn modelId="{65393C0D-775B-454C-BE2C-E9EF8B3B9AB2}" type="presOf" srcId="{D05DE2B4-5F06-4FEA-AFE6-11880187C03E}" destId="{E8164F37-EE27-4767-B7FD-02167178E83E}" srcOrd="0" destOrd="0" presId="urn:microsoft.com/office/officeart/2005/8/layout/list1"/>
    <dgm:cxn modelId="{278C201F-57E5-49E4-9DEB-27BB9D7141A4}" srcId="{85C81B70-17EE-49AD-8BA7-8ECAC62C79CE}" destId="{03D5674D-49A5-4799-BEF1-1F2E107C5C6A}" srcOrd="5" destOrd="0" parTransId="{216CE2F0-9F4B-48AD-8EEF-0CDCA8779DD3}" sibTransId="{7959C662-424D-4433-A55C-027158670944}"/>
    <dgm:cxn modelId="{8689CEB2-366C-4C56-AC0D-02C92D3C7F14}" type="presParOf" srcId="{610E45BA-E7EA-48C8-AD04-D57F9018A17B}" destId="{FBC4B311-0624-4055-9ED6-8598EA558592}" srcOrd="0" destOrd="0" presId="urn:microsoft.com/office/officeart/2005/8/layout/list1"/>
    <dgm:cxn modelId="{782DA1B4-1053-495B-A6BC-507D3481400C}" type="presParOf" srcId="{FBC4B311-0624-4055-9ED6-8598EA558592}" destId="{E28BBF48-B037-4879-AADD-794496B27B7F}" srcOrd="0" destOrd="0" presId="urn:microsoft.com/office/officeart/2005/8/layout/list1"/>
    <dgm:cxn modelId="{3D621676-E704-4666-8172-B4C1AB364C9A}" type="presParOf" srcId="{FBC4B311-0624-4055-9ED6-8598EA558592}" destId="{5FAD10A9-25C9-4DD8-9251-A3127C2EDCD6}" srcOrd="1" destOrd="0" presId="urn:microsoft.com/office/officeart/2005/8/layout/list1"/>
    <dgm:cxn modelId="{BD8C23F0-860F-45F9-8B00-7F4044097718}" type="presParOf" srcId="{610E45BA-E7EA-48C8-AD04-D57F9018A17B}" destId="{F1426D91-02A4-46BE-B1F3-C2DFF669864D}" srcOrd="1" destOrd="0" presId="urn:microsoft.com/office/officeart/2005/8/layout/list1"/>
    <dgm:cxn modelId="{DDE2CCD8-B6F1-4324-970F-4CE21952F7B9}" type="presParOf" srcId="{610E45BA-E7EA-48C8-AD04-D57F9018A17B}" destId="{344BADAA-D6A2-4EE5-8301-C6E781EB54BE}" srcOrd="2" destOrd="0" presId="urn:microsoft.com/office/officeart/2005/8/layout/list1"/>
    <dgm:cxn modelId="{1CA5B1BB-9620-4BE9-9A46-9E7C89E1C618}" type="presParOf" srcId="{610E45BA-E7EA-48C8-AD04-D57F9018A17B}" destId="{981820EA-A70A-47BC-8082-4E3FF59BE1DE}" srcOrd="3" destOrd="0" presId="urn:microsoft.com/office/officeart/2005/8/layout/list1"/>
    <dgm:cxn modelId="{D0566620-B8ED-495C-8CDF-4B12C0442F1A}" type="presParOf" srcId="{610E45BA-E7EA-48C8-AD04-D57F9018A17B}" destId="{B37CFDE7-EFCE-428C-989C-8C9F0DF9B723}" srcOrd="4" destOrd="0" presId="urn:microsoft.com/office/officeart/2005/8/layout/list1"/>
    <dgm:cxn modelId="{5C72EC53-FA6F-4EAC-B4A6-504F24178036}" type="presParOf" srcId="{B37CFDE7-EFCE-428C-989C-8C9F0DF9B723}" destId="{4F2DC0B6-0F04-468B-8B32-F8F947339C80}" srcOrd="0" destOrd="0" presId="urn:microsoft.com/office/officeart/2005/8/layout/list1"/>
    <dgm:cxn modelId="{2F4F435D-72B9-416D-B583-45788E1391E4}" type="presParOf" srcId="{B37CFDE7-EFCE-428C-989C-8C9F0DF9B723}" destId="{35DBF1AE-695E-4DFF-974C-47627348E721}" srcOrd="1" destOrd="0" presId="urn:microsoft.com/office/officeart/2005/8/layout/list1"/>
    <dgm:cxn modelId="{9235EF39-9DA1-4507-B1BD-C1C90D5DB021}" type="presParOf" srcId="{610E45BA-E7EA-48C8-AD04-D57F9018A17B}" destId="{D25C69C8-C22E-4051-9397-7979B7A6F8B7}" srcOrd="5" destOrd="0" presId="urn:microsoft.com/office/officeart/2005/8/layout/list1"/>
    <dgm:cxn modelId="{6F1B8299-20C2-4F1B-BDB3-0B05A50E8279}" type="presParOf" srcId="{610E45BA-E7EA-48C8-AD04-D57F9018A17B}" destId="{E92D8D5F-F7A9-41B8-8317-6E07E1BB6BEA}" srcOrd="6" destOrd="0" presId="urn:microsoft.com/office/officeart/2005/8/layout/list1"/>
    <dgm:cxn modelId="{C32AE7BB-6E12-4711-91C8-6C0433ED5479}" type="presParOf" srcId="{610E45BA-E7EA-48C8-AD04-D57F9018A17B}" destId="{52EFEE00-028E-436B-BBDE-286698182025}" srcOrd="7" destOrd="0" presId="urn:microsoft.com/office/officeart/2005/8/layout/list1"/>
    <dgm:cxn modelId="{2CD304E7-1298-453F-B62F-33A98EBAB136}" type="presParOf" srcId="{610E45BA-E7EA-48C8-AD04-D57F9018A17B}" destId="{10846AA7-7943-4D94-8EE5-042C4637A82E}" srcOrd="8" destOrd="0" presId="urn:microsoft.com/office/officeart/2005/8/layout/list1"/>
    <dgm:cxn modelId="{72C04418-B02F-4E18-937C-C34929E466A2}" type="presParOf" srcId="{10846AA7-7943-4D94-8EE5-042C4637A82E}" destId="{E029C0C9-299C-4F0D-8107-FE59898FF417}" srcOrd="0" destOrd="0" presId="urn:microsoft.com/office/officeart/2005/8/layout/list1"/>
    <dgm:cxn modelId="{CCB3BFC4-01F3-4D86-B36F-2A6868911404}" type="presParOf" srcId="{10846AA7-7943-4D94-8EE5-042C4637A82E}" destId="{62AC3657-1F4B-4B39-B714-86D170460AB8}" srcOrd="1" destOrd="0" presId="urn:microsoft.com/office/officeart/2005/8/layout/list1"/>
    <dgm:cxn modelId="{DC8F9D4C-5D1D-4E76-A988-E3B80EC89CB4}" type="presParOf" srcId="{610E45BA-E7EA-48C8-AD04-D57F9018A17B}" destId="{FDDC6CAD-A550-453A-B5A1-AB5564776698}" srcOrd="9" destOrd="0" presId="urn:microsoft.com/office/officeart/2005/8/layout/list1"/>
    <dgm:cxn modelId="{FEE1B65F-F276-4671-A11C-AD4A358159EA}" type="presParOf" srcId="{610E45BA-E7EA-48C8-AD04-D57F9018A17B}" destId="{A0AF348B-064C-47BA-9E1F-E08DAF71E476}" srcOrd="10" destOrd="0" presId="urn:microsoft.com/office/officeart/2005/8/layout/list1"/>
    <dgm:cxn modelId="{29F9BADC-5679-4248-A377-FF6C2430D1B0}" type="presParOf" srcId="{610E45BA-E7EA-48C8-AD04-D57F9018A17B}" destId="{A55ED8BA-1894-44D3-A30D-8CCC26DDEF6B}" srcOrd="11" destOrd="0" presId="urn:microsoft.com/office/officeart/2005/8/layout/list1"/>
    <dgm:cxn modelId="{60468CB2-5D09-4F9C-9C31-9C6716D48CD2}" type="presParOf" srcId="{610E45BA-E7EA-48C8-AD04-D57F9018A17B}" destId="{4358EC0A-0E70-4029-B22A-363730F0BDC5}" srcOrd="12" destOrd="0" presId="urn:microsoft.com/office/officeart/2005/8/layout/list1"/>
    <dgm:cxn modelId="{6BC171DE-30E8-4399-893B-1016D21DBC09}" type="presParOf" srcId="{4358EC0A-0E70-4029-B22A-363730F0BDC5}" destId="{5E5D7CD3-026D-49D3-A566-930B6F35E4D0}" srcOrd="0" destOrd="0" presId="urn:microsoft.com/office/officeart/2005/8/layout/list1"/>
    <dgm:cxn modelId="{867C40B4-2E66-4EBE-861E-7292C26065BE}" type="presParOf" srcId="{4358EC0A-0E70-4029-B22A-363730F0BDC5}" destId="{D1A1E6CD-D697-4681-9488-39EA07BE45BD}" srcOrd="1" destOrd="0" presId="urn:microsoft.com/office/officeart/2005/8/layout/list1"/>
    <dgm:cxn modelId="{8E34CA51-B04F-42DA-B470-0034F15B914D}" type="presParOf" srcId="{610E45BA-E7EA-48C8-AD04-D57F9018A17B}" destId="{89D5D097-BFDB-46CF-B7EA-CBE8E398AF46}" srcOrd="13" destOrd="0" presId="urn:microsoft.com/office/officeart/2005/8/layout/list1"/>
    <dgm:cxn modelId="{15DCAEEF-DFAA-465D-BC30-0BF701992390}" type="presParOf" srcId="{610E45BA-E7EA-48C8-AD04-D57F9018A17B}" destId="{7405036F-88BE-43E3-80B8-28E5DF10FF80}" srcOrd="14" destOrd="0" presId="urn:microsoft.com/office/officeart/2005/8/layout/list1"/>
    <dgm:cxn modelId="{8E206B0B-A461-44E0-8A6F-E1F426AB628C}" type="presParOf" srcId="{610E45BA-E7EA-48C8-AD04-D57F9018A17B}" destId="{C2F59FA2-5C6E-45CE-8DE9-462DD7776B0A}" srcOrd="15" destOrd="0" presId="urn:microsoft.com/office/officeart/2005/8/layout/list1"/>
    <dgm:cxn modelId="{7D5F7575-5E00-4365-895B-7B6BDF36BE59}" type="presParOf" srcId="{610E45BA-E7EA-48C8-AD04-D57F9018A17B}" destId="{DF501D1F-D297-418D-A15F-027292CB0B20}" srcOrd="16" destOrd="0" presId="urn:microsoft.com/office/officeart/2005/8/layout/list1"/>
    <dgm:cxn modelId="{353ECA2B-E97F-4439-A3F3-F02BD1711685}" type="presParOf" srcId="{DF501D1F-D297-418D-A15F-027292CB0B20}" destId="{E8164F37-EE27-4767-B7FD-02167178E83E}" srcOrd="0" destOrd="0" presId="urn:microsoft.com/office/officeart/2005/8/layout/list1"/>
    <dgm:cxn modelId="{C348FB6F-26FC-49BC-A843-CE60D5744B92}" type="presParOf" srcId="{DF501D1F-D297-418D-A15F-027292CB0B20}" destId="{F33BC97F-47AC-4CEF-BD23-63AC152C5EF8}" srcOrd="1" destOrd="0" presId="urn:microsoft.com/office/officeart/2005/8/layout/list1"/>
    <dgm:cxn modelId="{EE4C0118-14D9-46D8-A74B-95F0745B53A7}" type="presParOf" srcId="{610E45BA-E7EA-48C8-AD04-D57F9018A17B}" destId="{3D33378D-0C06-4A4F-A3DE-C530575019D9}" srcOrd="17" destOrd="0" presId="urn:microsoft.com/office/officeart/2005/8/layout/list1"/>
    <dgm:cxn modelId="{FF845A09-A350-400B-A0CE-FE12CE321247}" type="presParOf" srcId="{610E45BA-E7EA-48C8-AD04-D57F9018A17B}" destId="{DC8A8B66-26F3-4E27-B0E1-EC2DAF4F710D}" srcOrd="18" destOrd="0" presId="urn:microsoft.com/office/officeart/2005/8/layout/list1"/>
    <dgm:cxn modelId="{ACC52D3F-D521-467B-95EC-560F0CBCCFDF}" type="presParOf" srcId="{610E45BA-E7EA-48C8-AD04-D57F9018A17B}" destId="{9AED2B28-BE3C-4298-A06D-0DD8CC1EF625}" srcOrd="19" destOrd="0" presId="urn:microsoft.com/office/officeart/2005/8/layout/list1"/>
    <dgm:cxn modelId="{051C51D6-CABC-4062-82F9-9CAD78B767F9}" type="presParOf" srcId="{610E45BA-E7EA-48C8-AD04-D57F9018A17B}" destId="{7BCB57A9-B47F-4D92-9DB5-7EF67FB3E28D}" srcOrd="20" destOrd="0" presId="urn:microsoft.com/office/officeart/2005/8/layout/list1"/>
    <dgm:cxn modelId="{53E0952A-5613-4A9A-81D9-204A82215492}" type="presParOf" srcId="{7BCB57A9-B47F-4D92-9DB5-7EF67FB3E28D}" destId="{C78502E2-B2B9-42A9-B3DA-0CC4026B6180}" srcOrd="0" destOrd="0" presId="urn:microsoft.com/office/officeart/2005/8/layout/list1"/>
    <dgm:cxn modelId="{1811C4DB-06FC-4D87-B65D-AC109EF06C5E}" type="presParOf" srcId="{7BCB57A9-B47F-4D92-9DB5-7EF67FB3E28D}" destId="{AD547540-9AC9-4A8C-A737-5718FC780A1A}" srcOrd="1" destOrd="0" presId="urn:microsoft.com/office/officeart/2005/8/layout/list1"/>
    <dgm:cxn modelId="{3134AEE0-304A-4238-B2EC-247BA66FAFC3}" type="presParOf" srcId="{610E45BA-E7EA-48C8-AD04-D57F9018A17B}" destId="{71C62A57-F79B-4FCD-8B3B-DE9E725074E9}" srcOrd="21" destOrd="0" presId="urn:microsoft.com/office/officeart/2005/8/layout/list1"/>
    <dgm:cxn modelId="{7B8912CC-747C-4EFA-827F-EAA84E4D707B}" type="presParOf" srcId="{610E45BA-E7EA-48C8-AD04-D57F9018A17B}" destId="{F4B935B0-118F-44CB-97C6-34829640C4C9}" srcOrd="22" destOrd="0" presId="urn:microsoft.com/office/officeart/2005/8/layout/list1"/>
    <dgm:cxn modelId="{7232466F-445D-42DA-956A-EDBCBA36D46A}" type="presParOf" srcId="{610E45BA-E7EA-48C8-AD04-D57F9018A17B}" destId="{C7934F48-3EAF-4A95-A33E-689F5A72BD3A}" srcOrd="23" destOrd="0" presId="urn:microsoft.com/office/officeart/2005/8/layout/list1"/>
    <dgm:cxn modelId="{8ADCD2C6-FF5E-4AA9-B4A2-E1FC88163127}" type="presParOf" srcId="{610E45BA-E7EA-48C8-AD04-D57F9018A17B}" destId="{2C8516D3-6D2C-465E-8311-194F135D0F06}" srcOrd="24" destOrd="0" presId="urn:microsoft.com/office/officeart/2005/8/layout/list1"/>
    <dgm:cxn modelId="{AEEB27B1-87A6-4DB8-841D-7D0A581229B0}" type="presParOf" srcId="{2C8516D3-6D2C-465E-8311-194F135D0F06}" destId="{F6F76D7C-B9D6-4784-AE3F-CB95571BF0F3}" srcOrd="0" destOrd="0" presId="urn:microsoft.com/office/officeart/2005/8/layout/list1"/>
    <dgm:cxn modelId="{368EF2EF-0B46-4BB2-B559-70E3B2C25DEA}" type="presParOf" srcId="{2C8516D3-6D2C-465E-8311-194F135D0F06}" destId="{528A22F5-9D55-42BA-92CA-25B557EFF7F7}" srcOrd="1" destOrd="0" presId="urn:microsoft.com/office/officeart/2005/8/layout/list1"/>
    <dgm:cxn modelId="{55DB1319-3F8F-46CE-8492-C4383576ADE1}" type="presParOf" srcId="{610E45BA-E7EA-48C8-AD04-D57F9018A17B}" destId="{3D90E70B-3917-4A90-ACD4-311C7202C579}" srcOrd="25" destOrd="0" presId="urn:microsoft.com/office/officeart/2005/8/layout/list1"/>
    <dgm:cxn modelId="{AE6BA7A4-3F10-4B16-A4B0-3C9F1BCE5CF5}" type="presParOf" srcId="{610E45BA-E7EA-48C8-AD04-D57F9018A17B}" destId="{32C81F02-CB67-4542-AA68-188D8BB237FF}"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C81B70-17EE-49AD-8BA7-8ECAC62C79C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34E8C229-44E8-4A76-9A20-401124FB7D1C}">
      <dgm:prSet phldr="0"/>
      <dgm:spPr>
        <a:solidFill>
          <a:schemeClr val="bg1"/>
        </a:solidFill>
        <a:ln>
          <a:solidFill>
            <a:schemeClr val="tx1"/>
          </a:solidFill>
        </a:ln>
      </dgm:spPr>
      <dgm:t>
        <a:bodyPr/>
        <a:lstStyle/>
        <a:p>
          <a:pPr rtl="0"/>
          <a:r>
            <a:rPr lang="en-US" b="1" i="0" u="none" strike="noStrike" cap="none" baseline="0" noProof="0" dirty="0">
              <a:latin typeface="Arial"/>
              <a:cs typeface="Arial"/>
            </a:rPr>
            <a:t>WWW: Who, What, Where is this article? </a:t>
          </a:r>
        </a:p>
      </dgm:t>
    </dgm:pt>
    <dgm:pt modelId="{1372D881-45F9-4AEC-80C7-C0697135142E}" type="parTrans" cxnId="{B8FDB5AB-C881-4F83-8D6E-4882F29CCD8B}">
      <dgm:prSet/>
      <dgm:spPr/>
      <dgm:t>
        <a:bodyPr/>
        <a:lstStyle/>
        <a:p>
          <a:endParaRPr lang="en-US"/>
        </a:p>
      </dgm:t>
    </dgm:pt>
    <dgm:pt modelId="{DB1E3E82-0EFB-402C-B4C4-EBA59522211E}" type="sibTrans" cxnId="{B8FDB5AB-C881-4F83-8D6E-4882F29CCD8B}">
      <dgm:prSet/>
      <dgm:spPr/>
      <dgm:t>
        <a:bodyPr/>
        <a:lstStyle/>
        <a:p>
          <a:endParaRPr lang="en-US"/>
        </a:p>
      </dgm:t>
    </dgm:pt>
    <dgm:pt modelId="{E7E107D7-3136-498E-A551-48D22B2EFC38}">
      <dgm:prSet/>
      <dgm:spPr/>
      <dgm:t>
        <a:bodyPr/>
        <a:lstStyle/>
        <a:p>
          <a:pPr rtl="0"/>
          <a:r>
            <a:rPr lang="en-US" b="1">
              <a:latin typeface="Arial"/>
              <a:cs typeface="Arial"/>
            </a:rPr>
            <a:t>What is Pesticide Thiuram? What is the purpose of this study?</a:t>
          </a:r>
        </a:p>
      </dgm:t>
    </dgm:pt>
    <dgm:pt modelId="{3257E121-3194-4B91-87C8-EFF81D012388}" type="parTrans" cxnId="{DC2C6626-E34D-4364-AE63-9F3FC8E655A6}">
      <dgm:prSet/>
      <dgm:spPr/>
      <dgm:t>
        <a:bodyPr/>
        <a:lstStyle/>
        <a:p>
          <a:endParaRPr lang="en-US"/>
        </a:p>
      </dgm:t>
    </dgm:pt>
    <dgm:pt modelId="{7A65C3C4-0C98-4DF3-BD74-0B4CDCA78B34}" type="sibTrans" cxnId="{DC2C6626-E34D-4364-AE63-9F3FC8E655A6}">
      <dgm:prSet/>
      <dgm:spPr/>
      <dgm:t>
        <a:bodyPr/>
        <a:lstStyle/>
        <a:p>
          <a:endParaRPr lang="en-US"/>
        </a:p>
      </dgm:t>
    </dgm:pt>
    <dgm:pt modelId="{993958B5-1770-45A8-930A-9DD17341DB43}">
      <dgm:prSet phldr="0"/>
      <dgm:spPr>
        <a:solidFill>
          <a:schemeClr val="accent1">
            <a:lumMod val="60000"/>
            <a:lumOff val="40000"/>
          </a:schemeClr>
        </a:solidFill>
      </dgm:spPr>
      <dgm:t>
        <a:bodyPr/>
        <a:lstStyle/>
        <a:p>
          <a:pPr rtl="0"/>
          <a:r>
            <a:rPr lang="en-US" b="1">
              <a:latin typeface="Arial"/>
              <a:cs typeface="Arial"/>
            </a:rPr>
            <a:t>Figures from the study: What do they mean?</a:t>
          </a:r>
        </a:p>
      </dgm:t>
    </dgm:pt>
    <dgm:pt modelId="{3A4E3023-C9C1-4E75-B46C-2778FA4D430A}" type="parTrans" cxnId="{AE3F8164-B39B-4803-BEF3-0C6C8886B0BE}">
      <dgm:prSet/>
      <dgm:spPr/>
      <dgm:t>
        <a:bodyPr/>
        <a:lstStyle/>
        <a:p>
          <a:endParaRPr lang="en-US"/>
        </a:p>
      </dgm:t>
    </dgm:pt>
    <dgm:pt modelId="{3905AC1B-E186-4457-ACA0-1947C061DCE0}" type="sibTrans" cxnId="{AE3F8164-B39B-4803-BEF3-0C6C8886B0BE}">
      <dgm:prSet/>
      <dgm:spPr/>
      <dgm:t>
        <a:bodyPr/>
        <a:lstStyle/>
        <a:p>
          <a:endParaRPr lang="en-US"/>
        </a:p>
      </dgm:t>
    </dgm:pt>
    <dgm:pt modelId="{D05DE2B4-5F06-4FEA-AFE6-11880187C03E}">
      <dgm:prSet phldr="0"/>
      <dgm:spPr/>
      <dgm:t>
        <a:bodyPr/>
        <a:lstStyle/>
        <a:p>
          <a:pPr rtl="0"/>
          <a:r>
            <a:rPr lang="en-US" b="1">
              <a:latin typeface="Arial"/>
              <a:cs typeface="Arial"/>
            </a:rPr>
            <a:t>Concluding thoughts on the article: Is it legit?</a:t>
          </a:r>
        </a:p>
      </dgm:t>
    </dgm:pt>
    <dgm:pt modelId="{8181572B-8D80-4741-AAC7-72A90940967C}" type="parTrans" cxnId="{383847F6-4ED4-41AA-9F7B-405058B4A1CD}">
      <dgm:prSet/>
      <dgm:spPr/>
      <dgm:t>
        <a:bodyPr/>
        <a:lstStyle/>
        <a:p>
          <a:endParaRPr lang="en-US"/>
        </a:p>
      </dgm:t>
    </dgm:pt>
    <dgm:pt modelId="{1EB802CA-39FA-4043-8F8B-B4CAB44115F0}" type="sibTrans" cxnId="{383847F6-4ED4-41AA-9F7B-405058B4A1CD}">
      <dgm:prSet/>
      <dgm:spPr/>
      <dgm:t>
        <a:bodyPr/>
        <a:lstStyle/>
        <a:p>
          <a:endParaRPr lang="en-US"/>
        </a:p>
      </dgm:t>
    </dgm:pt>
    <dgm:pt modelId="{03D5674D-49A5-4799-BEF1-1F2E107C5C6A}">
      <dgm:prSet phldr="0"/>
      <dgm:spPr/>
      <dgm:t>
        <a:bodyPr/>
        <a:lstStyle/>
        <a:p>
          <a:pPr rtl="0"/>
          <a:r>
            <a:rPr lang="en-US" b="1">
              <a:latin typeface="Arial"/>
              <a:cs typeface="Arial"/>
            </a:rPr>
            <a:t> Acknowledgements</a:t>
          </a:r>
        </a:p>
      </dgm:t>
    </dgm:pt>
    <dgm:pt modelId="{216CE2F0-9F4B-48AD-8EEF-0CDCA8779DD3}" type="parTrans" cxnId="{278C201F-57E5-49E4-9DEB-27BB9D7141A4}">
      <dgm:prSet/>
      <dgm:spPr/>
      <dgm:t>
        <a:bodyPr/>
        <a:lstStyle/>
        <a:p>
          <a:endParaRPr lang="en-US"/>
        </a:p>
      </dgm:t>
    </dgm:pt>
    <dgm:pt modelId="{7959C662-424D-4433-A55C-027158670944}" type="sibTrans" cxnId="{278C201F-57E5-49E4-9DEB-27BB9D7141A4}">
      <dgm:prSet/>
      <dgm:spPr/>
      <dgm:t>
        <a:bodyPr/>
        <a:lstStyle/>
        <a:p>
          <a:endParaRPr lang="en-US"/>
        </a:p>
      </dgm:t>
    </dgm:pt>
    <dgm:pt modelId="{9086C214-BCF7-4662-AC2B-8570BEFD253F}">
      <dgm:prSet phldr="0"/>
      <dgm:spPr/>
      <dgm:t>
        <a:bodyPr/>
        <a:lstStyle/>
        <a:p>
          <a:r>
            <a:rPr lang="en-US" b="1">
              <a:latin typeface="Arial"/>
              <a:cs typeface="Arial"/>
            </a:rPr>
            <a:t>References</a:t>
          </a:r>
        </a:p>
      </dgm:t>
    </dgm:pt>
    <dgm:pt modelId="{03EAD19F-C6F5-4751-BE06-AE1AD47450FC}" type="parTrans" cxnId="{C18058DD-F1CF-4CB0-919C-D16A00EE8A35}">
      <dgm:prSet/>
      <dgm:spPr/>
      <dgm:t>
        <a:bodyPr/>
        <a:lstStyle/>
        <a:p>
          <a:endParaRPr lang="en-US"/>
        </a:p>
      </dgm:t>
    </dgm:pt>
    <dgm:pt modelId="{2505A3F2-34F6-4845-80AD-2FF62DDD36FC}" type="sibTrans" cxnId="{C18058DD-F1CF-4CB0-919C-D16A00EE8A35}">
      <dgm:prSet/>
      <dgm:spPr/>
      <dgm:t>
        <a:bodyPr/>
        <a:lstStyle/>
        <a:p>
          <a:endParaRPr lang="en-US"/>
        </a:p>
      </dgm:t>
    </dgm:pt>
    <dgm:pt modelId="{77A45D45-48CB-4049-9502-D157DD05A2B9}">
      <dgm:prSet phldr="0"/>
      <dgm:spPr>
        <a:solidFill>
          <a:schemeClr val="bg1"/>
        </a:solidFill>
        <a:ln>
          <a:solidFill>
            <a:schemeClr val="tx1"/>
          </a:solidFill>
        </a:ln>
      </dgm:spPr>
      <dgm:t>
        <a:bodyPr/>
        <a:lstStyle/>
        <a:p>
          <a:pPr rtl="0"/>
          <a:r>
            <a:rPr lang="en-US" b="1" dirty="0">
              <a:latin typeface="Arial"/>
              <a:cs typeface="Arial"/>
            </a:rPr>
            <a:t>Methods: Microarray Assay, Promoter Activity Assay</a:t>
          </a:r>
        </a:p>
      </dgm:t>
    </dgm:pt>
    <dgm:pt modelId="{F4275B64-EE28-4982-A861-B19983130257}" type="parTrans" cxnId="{7FA4123B-44AF-4673-B330-EE6F4F43DC59}">
      <dgm:prSet/>
      <dgm:spPr/>
      <dgm:t>
        <a:bodyPr/>
        <a:lstStyle/>
        <a:p>
          <a:endParaRPr lang="en-US"/>
        </a:p>
      </dgm:t>
    </dgm:pt>
    <dgm:pt modelId="{1482F554-1930-4289-A1AD-CF02491BD4A5}" type="sibTrans" cxnId="{7FA4123B-44AF-4673-B330-EE6F4F43DC59}">
      <dgm:prSet/>
      <dgm:spPr/>
      <dgm:t>
        <a:bodyPr/>
        <a:lstStyle/>
        <a:p>
          <a:endParaRPr lang="en-US"/>
        </a:p>
      </dgm:t>
    </dgm:pt>
    <dgm:pt modelId="{610E45BA-E7EA-48C8-AD04-D57F9018A17B}" type="pres">
      <dgm:prSet presAssocID="{85C81B70-17EE-49AD-8BA7-8ECAC62C79CE}" presName="linear" presStyleCnt="0">
        <dgm:presLayoutVars>
          <dgm:dir/>
          <dgm:animLvl val="lvl"/>
          <dgm:resizeHandles val="exact"/>
        </dgm:presLayoutVars>
      </dgm:prSet>
      <dgm:spPr/>
      <dgm:t>
        <a:bodyPr/>
        <a:lstStyle/>
        <a:p>
          <a:endParaRPr lang="en-US"/>
        </a:p>
      </dgm:t>
    </dgm:pt>
    <dgm:pt modelId="{FBC4B311-0624-4055-9ED6-8598EA558592}" type="pres">
      <dgm:prSet presAssocID="{34E8C229-44E8-4A76-9A20-401124FB7D1C}" presName="parentLin" presStyleCnt="0"/>
      <dgm:spPr/>
    </dgm:pt>
    <dgm:pt modelId="{E28BBF48-B037-4879-AADD-794496B27B7F}" type="pres">
      <dgm:prSet presAssocID="{34E8C229-44E8-4A76-9A20-401124FB7D1C}" presName="parentLeftMargin" presStyleLbl="node1" presStyleIdx="0" presStyleCnt="7"/>
      <dgm:spPr/>
      <dgm:t>
        <a:bodyPr/>
        <a:lstStyle/>
        <a:p>
          <a:endParaRPr lang="en-US"/>
        </a:p>
      </dgm:t>
    </dgm:pt>
    <dgm:pt modelId="{5FAD10A9-25C9-4DD8-9251-A3127C2EDCD6}" type="pres">
      <dgm:prSet presAssocID="{34E8C229-44E8-4A76-9A20-401124FB7D1C}" presName="parentText" presStyleLbl="node1" presStyleIdx="0" presStyleCnt="7">
        <dgm:presLayoutVars>
          <dgm:chMax val="0"/>
          <dgm:bulletEnabled val="1"/>
        </dgm:presLayoutVars>
      </dgm:prSet>
      <dgm:spPr/>
      <dgm:t>
        <a:bodyPr/>
        <a:lstStyle/>
        <a:p>
          <a:endParaRPr lang="en-US"/>
        </a:p>
      </dgm:t>
    </dgm:pt>
    <dgm:pt modelId="{F1426D91-02A4-46BE-B1F3-C2DFF669864D}" type="pres">
      <dgm:prSet presAssocID="{34E8C229-44E8-4A76-9A20-401124FB7D1C}" presName="negativeSpace" presStyleCnt="0"/>
      <dgm:spPr/>
    </dgm:pt>
    <dgm:pt modelId="{344BADAA-D6A2-4EE5-8301-C6E781EB54BE}" type="pres">
      <dgm:prSet presAssocID="{34E8C229-44E8-4A76-9A20-401124FB7D1C}" presName="childText" presStyleLbl="conFgAcc1" presStyleIdx="0" presStyleCnt="7">
        <dgm:presLayoutVars>
          <dgm:bulletEnabled val="1"/>
        </dgm:presLayoutVars>
      </dgm:prSet>
      <dgm:spPr/>
    </dgm:pt>
    <dgm:pt modelId="{981820EA-A70A-47BC-8082-4E3FF59BE1DE}" type="pres">
      <dgm:prSet presAssocID="{DB1E3E82-0EFB-402C-B4C4-EBA59522211E}" presName="spaceBetweenRectangles" presStyleCnt="0"/>
      <dgm:spPr/>
    </dgm:pt>
    <dgm:pt modelId="{B37CFDE7-EFCE-428C-989C-8C9F0DF9B723}" type="pres">
      <dgm:prSet presAssocID="{E7E107D7-3136-498E-A551-48D22B2EFC38}" presName="parentLin" presStyleCnt="0"/>
      <dgm:spPr/>
    </dgm:pt>
    <dgm:pt modelId="{4F2DC0B6-0F04-468B-8B32-F8F947339C80}" type="pres">
      <dgm:prSet presAssocID="{E7E107D7-3136-498E-A551-48D22B2EFC38}" presName="parentLeftMargin" presStyleLbl="node1" presStyleIdx="0" presStyleCnt="7"/>
      <dgm:spPr/>
      <dgm:t>
        <a:bodyPr/>
        <a:lstStyle/>
        <a:p>
          <a:endParaRPr lang="en-US"/>
        </a:p>
      </dgm:t>
    </dgm:pt>
    <dgm:pt modelId="{35DBF1AE-695E-4DFF-974C-47627348E721}" type="pres">
      <dgm:prSet presAssocID="{E7E107D7-3136-498E-A551-48D22B2EFC38}" presName="parentText" presStyleLbl="node1" presStyleIdx="1" presStyleCnt="7">
        <dgm:presLayoutVars>
          <dgm:chMax val="0"/>
          <dgm:bulletEnabled val="1"/>
        </dgm:presLayoutVars>
      </dgm:prSet>
      <dgm:spPr/>
      <dgm:t>
        <a:bodyPr/>
        <a:lstStyle/>
        <a:p>
          <a:endParaRPr lang="en-US"/>
        </a:p>
      </dgm:t>
    </dgm:pt>
    <dgm:pt modelId="{D25C69C8-C22E-4051-9397-7979B7A6F8B7}" type="pres">
      <dgm:prSet presAssocID="{E7E107D7-3136-498E-A551-48D22B2EFC38}" presName="negativeSpace" presStyleCnt="0"/>
      <dgm:spPr/>
    </dgm:pt>
    <dgm:pt modelId="{E92D8D5F-F7A9-41B8-8317-6E07E1BB6BEA}" type="pres">
      <dgm:prSet presAssocID="{E7E107D7-3136-498E-A551-48D22B2EFC38}" presName="childText" presStyleLbl="conFgAcc1" presStyleIdx="1" presStyleCnt="7">
        <dgm:presLayoutVars>
          <dgm:bulletEnabled val="1"/>
        </dgm:presLayoutVars>
      </dgm:prSet>
      <dgm:spPr/>
    </dgm:pt>
    <dgm:pt modelId="{52EFEE00-028E-436B-BBDE-286698182025}" type="pres">
      <dgm:prSet presAssocID="{7A65C3C4-0C98-4DF3-BD74-0B4CDCA78B34}" presName="spaceBetweenRectangles" presStyleCnt="0"/>
      <dgm:spPr/>
    </dgm:pt>
    <dgm:pt modelId="{10846AA7-7943-4D94-8EE5-042C4637A82E}" type="pres">
      <dgm:prSet presAssocID="{77A45D45-48CB-4049-9502-D157DD05A2B9}" presName="parentLin" presStyleCnt="0"/>
      <dgm:spPr/>
    </dgm:pt>
    <dgm:pt modelId="{E029C0C9-299C-4F0D-8107-FE59898FF417}" type="pres">
      <dgm:prSet presAssocID="{77A45D45-48CB-4049-9502-D157DD05A2B9}" presName="parentLeftMargin" presStyleLbl="node1" presStyleIdx="1" presStyleCnt="7"/>
      <dgm:spPr/>
      <dgm:t>
        <a:bodyPr/>
        <a:lstStyle/>
        <a:p>
          <a:endParaRPr lang="en-US"/>
        </a:p>
      </dgm:t>
    </dgm:pt>
    <dgm:pt modelId="{62AC3657-1F4B-4B39-B714-86D170460AB8}" type="pres">
      <dgm:prSet presAssocID="{77A45D45-48CB-4049-9502-D157DD05A2B9}" presName="parentText" presStyleLbl="node1" presStyleIdx="2" presStyleCnt="7">
        <dgm:presLayoutVars>
          <dgm:chMax val="0"/>
          <dgm:bulletEnabled val="1"/>
        </dgm:presLayoutVars>
      </dgm:prSet>
      <dgm:spPr/>
      <dgm:t>
        <a:bodyPr/>
        <a:lstStyle/>
        <a:p>
          <a:endParaRPr lang="en-US"/>
        </a:p>
      </dgm:t>
    </dgm:pt>
    <dgm:pt modelId="{FDDC6CAD-A550-453A-B5A1-AB5564776698}" type="pres">
      <dgm:prSet presAssocID="{77A45D45-48CB-4049-9502-D157DD05A2B9}" presName="negativeSpace" presStyleCnt="0"/>
      <dgm:spPr/>
    </dgm:pt>
    <dgm:pt modelId="{A0AF348B-064C-47BA-9E1F-E08DAF71E476}" type="pres">
      <dgm:prSet presAssocID="{77A45D45-48CB-4049-9502-D157DD05A2B9}" presName="childText" presStyleLbl="conFgAcc1" presStyleIdx="2" presStyleCnt="7">
        <dgm:presLayoutVars>
          <dgm:bulletEnabled val="1"/>
        </dgm:presLayoutVars>
      </dgm:prSet>
      <dgm:spPr>
        <a:solidFill>
          <a:schemeClr val="bg1">
            <a:lumMod val="75000"/>
            <a:alpha val="90000"/>
          </a:schemeClr>
        </a:solidFill>
      </dgm:spPr>
      <dgm:t>
        <a:bodyPr/>
        <a:lstStyle/>
        <a:p>
          <a:endParaRPr lang="en-US"/>
        </a:p>
      </dgm:t>
    </dgm:pt>
    <dgm:pt modelId="{A55ED8BA-1894-44D3-A30D-8CCC26DDEF6B}" type="pres">
      <dgm:prSet presAssocID="{1482F554-1930-4289-A1AD-CF02491BD4A5}" presName="spaceBetweenRectangles" presStyleCnt="0"/>
      <dgm:spPr/>
    </dgm:pt>
    <dgm:pt modelId="{4358EC0A-0E70-4029-B22A-363730F0BDC5}" type="pres">
      <dgm:prSet presAssocID="{993958B5-1770-45A8-930A-9DD17341DB43}" presName="parentLin" presStyleCnt="0"/>
      <dgm:spPr/>
    </dgm:pt>
    <dgm:pt modelId="{5E5D7CD3-026D-49D3-A566-930B6F35E4D0}" type="pres">
      <dgm:prSet presAssocID="{993958B5-1770-45A8-930A-9DD17341DB43}" presName="parentLeftMargin" presStyleLbl="node1" presStyleIdx="2" presStyleCnt="7"/>
      <dgm:spPr/>
      <dgm:t>
        <a:bodyPr/>
        <a:lstStyle/>
        <a:p>
          <a:endParaRPr lang="en-US"/>
        </a:p>
      </dgm:t>
    </dgm:pt>
    <dgm:pt modelId="{D1A1E6CD-D697-4681-9488-39EA07BE45BD}" type="pres">
      <dgm:prSet presAssocID="{993958B5-1770-45A8-930A-9DD17341DB43}" presName="parentText" presStyleLbl="node1" presStyleIdx="3" presStyleCnt="7">
        <dgm:presLayoutVars>
          <dgm:chMax val="0"/>
          <dgm:bulletEnabled val="1"/>
        </dgm:presLayoutVars>
      </dgm:prSet>
      <dgm:spPr/>
      <dgm:t>
        <a:bodyPr/>
        <a:lstStyle/>
        <a:p>
          <a:endParaRPr lang="en-US"/>
        </a:p>
      </dgm:t>
    </dgm:pt>
    <dgm:pt modelId="{89D5D097-BFDB-46CF-B7EA-CBE8E398AF46}" type="pres">
      <dgm:prSet presAssocID="{993958B5-1770-45A8-930A-9DD17341DB43}" presName="negativeSpace" presStyleCnt="0"/>
      <dgm:spPr/>
    </dgm:pt>
    <dgm:pt modelId="{7405036F-88BE-43E3-80B8-28E5DF10FF80}" type="pres">
      <dgm:prSet presAssocID="{993958B5-1770-45A8-930A-9DD17341DB43}" presName="childText" presStyleLbl="conFgAcc1" presStyleIdx="3" presStyleCnt="7">
        <dgm:presLayoutVars>
          <dgm:bulletEnabled val="1"/>
        </dgm:presLayoutVars>
      </dgm:prSet>
      <dgm:spPr/>
    </dgm:pt>
    <dgm:pt modelId="{C2F59FA2-5C6E-45CE-8DE9-462DD7776B0A}" type="pres">
      <dgm:prSet presAssocID="{3905AC1B-E186-4457-ACA0-1947C061DCE0}" presName="spaceBetweenRectangles" presStyleCnt="0"/>
      <dgm:spPr/>
    </dgm:pt>
    <dgm:pt modelId="{DF501D1F-D297-418D-A15F-027292CB0B20}" type="pres">
      <dgm:prSet presAssocID="{D05DE2B4-5F06-4FEA-AFE6-11880187C03E}" presName="parentLin" presStyleCnt="0"/>
      <dgm:spPr/>
    </dgm:pt>
    <dgm:pt modelId="{E8164F37-EE27-4767-B7FD-02167178E83E}" type="pres">
      <dgm:prSet presAssocID="{D05DE2B4-5F06-4FEA-AFE6-11880187C03E}" presName="parentLeftMargin" presStyleLbl="node1" presStyleIdx="3" presStyleCnt="7"/>
      <dgm:spPr/>
      <dgm:t>
        <a:bodyPr/>
        <a:lstStyle/>
        <a:p>
          <a:endParaRPr lang="en-US"/>
        </a:p>
      </dgm:t>
    </dgm:pt>
    <dgm:pt modelId="{F33BC97F-47AC-4CEF-BD23-63AC152C5EF8}" type="pres">
      <dgm:prSet presAssocID="{D05DE2B4-5F06-4FEA-AFE6-11880187C03E}" presName="parentText" presStyleLbl="node1" presStyleIdx="4" presStyleCnt="7">
        <dgm:presLayoutVars>
          <dgm:chMax val="0"/>
          <dgm:bulletEnabled val="1"/>
        </dgm:presLayoutVars>
      </dgm:prSet>
      <dgm:spPr/>
      <dgm:t>
        <a:bodyPr/>
        <a:lstStyle/>
        <a:p>
          <a:endParaRPr lang="en-US"/>
        </a:p>
      </dgm:t>
    </dgm:pt>
    <dgm:pt modelId="{3D33378D-0C06-4A4F-A3DE-C530575019D9}" type="pres">
      <dgm:prSet presAssocID="{D05DE2B4-5F06-4FEA-AFE6-11880187C03E}" presName="negativeSpace" presStyleCnt="0"/>
      <dgm:spPr/>
    </dgm:pt>
    <dgm:pt modelId="{DC8A8B66-26F3-4E27-B0E1-EC2DAF4F710D}" type="pres">
      <dgm:prSet presAssocID="{D05DE2B4-5F06-4FEA-AFE6-11880187C03E}" presName="childText" presStyleLbl="conFgAcc1" presStyleIdx="4" presStyleCnt="7">
        <dgm:presLayoutVars>
          <dgm:bulletEnabled val="1"/>
        </dgm:presLayoutVars>
      </dgm:prSet>
      <dgm:spPr/>
    </dgm:pt>
    <dgm:pt modelId="{9AED2B28-BE3C-4298-A06D-0DD8CC1EF625}" type="pres">
      <dgm:prSet presAssocID="{1EB802CA-39FA-4043-8F8B-B4CAB44115F0}" presName="spaceBetweenRectangles" presStyleCnt="0"/>
      <dgm:spPr/>
    </dgm:pt>
    <dgm:pt modelId="{7BCB57A9-B47F-4D92-9DB5-7EF67FB3E28D}" type="pres">
      <dgm:prSet presAssocID="{03D5674D-49A5-4799-BEF1-1F2E107C5C6A}" presName="parentLin" presStyleCnt="0"/>
      <dgm:spPr/>
    </dgm:pt>
    <dgm:pt modelId="{C78502E2-B2B9-42A9-B3DA-0CC4026B6180}" type="pres">
      <dgm:prSet presAssocID="{03D5674D-49A5-4799-BEF1-1F2E107C5C6A}" presName="parentLeftMargin" presStyleLbl="node1" presStyleIdx="4" presStyleCnt="7"/>
      <dgm:spPr/>
      <dgm:t>
        <a:bodyPr/>
        <a:lstStyle/>
        <a:p>
          <a:endParaRPr lang="en-US"/>
        </a:p>
      </dgm:t>
    </dgm:pt>
    <dgm:pt modelId="{AD547540-9AC9-4A8C-A737-5718FC780A1A}" type="pres">
      <dgm:prSet presAssocID="{03D5674D-49A5-4799-BEF1-1F2E107C5C6A}" presName="parentText" presStyleLbl="node1" presStyleIdx="5" presStyleCnt="7">
        <dgm:presLayoutVars>
          <dgm:chMax val="0"/>
          <dgm:bulletEnabled val="1"/>
        </dgm:presLayoutVars>
      </dgm:prSet>
      <dgm:spPr/>
      <dgm:t>
        <a:bodyPr/>
        <a:lstStyle/>
        <a:p>
          <a:endParaRPr lang="en-US"/>
        </a:p>
      </dgm:t>
    </dgm:pt>
    <dgm:pt modelId="{71C62A57-F79B-4FCD-8B3B-DE9E725074E9}" type="pres">
      <dgm:prSet presAssocID="{03D5674D-49A5-4799-BEF1-1F2E107C5C6A}" presName="negativeSpace" presStyleCnt="0"/>
      <dgm:spPr/>
    </dgm:pt>
    <dgm:pt modelId="{F4B935B0-118F-44CB-97C6-34829640C4C9}" type="pres">
      <dgm:prSet presAssocID="{03D5674D-49A5-4799-BEF1-1F2E107C5C6A}" presName="childText" presStyleLbl="conFgAcc1" presStyleIdx="5" presStyleCnt="7">
        <dgm:presLayoutVars>
          <dgm:bulletEnabled val="1"/>
        </dgm:presLayoutVars>
      </dgm:prSet>
      <dgm:spPr/>
    </dgm:pt>
    <dgm:pt modelId="{C7934F48-3EAF-4A95-A33E-689F5A72BD3A}" type="pres">
      <dgm:prSet presAssocID="{7959C662-424D-4433-A55C-027158670944}" presName="spaceBetweenRectangles" presStyleCnt="0"/>
      <dgm:spPr/>
    </dgm:pt>
    <dgm:pt modelId="{2C8516D3-6D2C-465E-8311-194F135D0F06}" type="pres">
      <dgm:prSet presAssocID="{9086C214-BCF7-4662-AC2B-8570BEFD253F}" presName="parentLin" presStyleCnt="0"/>
      <dgm:spPr/>
    </dgm:pt>
    <dgm:pt modelId="{F6F76D7C-B9D6-4784-AE3F-CB95571BF0F3}" type="pres">
      <dgm:prSet presAssocID="{9086C214-BCF7-4662-AC2B-8570BEFD253F}" presName="parentLeftMargin" presStyleLbl="node1" presStyleIdx="5" presStyleCnt="7"/>
      <dgm:spPr/>
      <dgm:t>
        <a:bodyPr/>
        <a:lstStyle/>
        <a:p>
          <a:endParaRPr lang="en-US"/>
        </a:p>
      </dgm:t>
    </dgm:pt>
    <dgm:pt modelId="{528A22F5-9D55-42BA-92CA-25B557EFF7F7}" type="pres">
      <dgm:prSet presAssocID="{9086C214-BCF7-4662-AC2B-8570BEFD253F}" presName="parentText" presStyleLbl="node1" presStyleIdx="6" presStyleCnt="7">
        <dgm:presLayoutVars>
          <dgm:chMax val="0"/>
          <dgm:bulletEnabled val="1"/>
        </dgm:presLayoutVars>
      </dgm:prSet>
      <dgm:spPr/>
      <dgm:t>
        <a:bodyPr/>
        <a:lstStyle/>
        <a:p>
          <a:endParaRPr lang="en-US"/>
        </a:p>
      </dgm:t>
    </dgm:pt>
    <dgm:pt modelId="{3D90E70B-3917-4A90-ACD4-311C7202C579}" type="pres">
      <dgm:prSet presAssocID="{9086C214-BCF7-4662-AC2B-8570BEFD253F}" presName="negativeSpace" presStyleCnt="0"/>
      <dgm:spPr/>
    </dgm:pt>
    <dgm:pt modelId="{32C81F02-CB67-4542-AA68-188D8BB237FF}" type="pres">
      <dgm:prSet presAssocID="{9086C214-BCF7-4662-AC2B-8570BEFD253F}" presName="childText" presStyleLbl="conFgAcc1" presStyleIdx="6" presStyleCnt="7">
        <dgm:presLayoutVars>
          <dgm:bulletEnabled val="1"/>
        </dgm:presLayoutVars>
      </dgm:prSet>
      <dgm:spPr/>
    </dgm:pt>
  </dgm:ptLst>
  <dgm:cxnLst>
    <dgm:cxn modelId="{4AAF31FB-DB7F-4401-8F5C-F16CD4A943F3}" type="presOf" srcId="{993958B5-1770-45A8-930A-9DD17341DB43}" destId="{D1A1E6CD-D697-4681-9488-39EA07BE45BD}" srcOrd="1" destOrd="0" presId="urn:microsoft.com/office/officeart/2005/8/layout/list1"/>
    <dgm:cxn modelId="{463D8535-5646-4367-91DF-0984E0E0F140}" type="presOf" srcId="{D05DE2B4-5F06-4FEA-AFE6-11880187C03E}" destId="{F33BC97F-47AC-4CEF-BD23-63AC152C5EF8}" srcOrd="1" destOrd="0" presId="urn:microsoft.com/office/officeart/2005/8/layout/list1"/>
    <dgm:cxn modelId="{C18058DD-F1CF-4CB0-919C-D16A00EE8A35}" srcId="{85C81B70-17EE-49AD-8BA7-8ECAC62C79CE}" destId="{9086C214-BCF7-4662-AC2B-8570BEFD253F}" srcOrd="6" destOrd="0" parTransId="{03EAD19F-C6F5-4751-BE06-AE1AD47450FC}" sibTransId="{2505A3F2-34F6-4845-80AD-2FF62DDD36FC}"/>
    <dgm:cxn modelId="{58A768DE-13EE-4FE4-998D-1298CEBCC837}" type="presOf" srcId="{9086C214-BCF7-4662-AC2B-8570BEFD253F}" destId="{F6F76D7C-B9D6-4784-AE3F-CB95571BF0F3}" srcOrd="0" destOrd="0" presId="urn:microsoft.com/office/officeart/2005/8/layout/list1"/>
    <dgm:cxn modelId="{DC2C6626-E34D-4364-AE63-9F3FC8E655A6}" srcId="{85C81B70-17EE-49AD-8BA7-8ECAC62C79CE}" destId="{E7E107D7-3136-498E-A551-48D22B2EFC38}" srcOrd="1" destOrd="0" parTransId="{3257E121-3194-4B91-87C8-EFF81D012388}" sibTransId="{7A65C3C4-0C98-4DF3-BD74-0B4CDCA78B34}"/>
    <dgm:cxn modelId="{B8FDB5AB-C881-4F83-8D6E-4882F29CCD8B}" srcId="{85C81B70-17EE-49AD-8BA7-8ECAC62C79CE}" destId="{34E8C229-44E8-4A76-9A20-401124FB7D1C}" srcOrd="0" destOrd="0" parTransId="{1372D881-45F9-4AEC-80C7-C0697135142E}" sibTransId="{DB1E3E82-0EFB-402C-B4C4-EBA59522211E}"/>
    <dgm:cxn modelId="{6082CE5D-0507-48DB-B154-C34D8AB0457B}" type="presOf" srcId="{77A45D45-48CB-4049-9502-D157DD05A2B9}" destId="{62AC3657-1F4B-4B39-B714-86D170460AB8}" srcOrd="1" destOrd="0" presId="urn:microsoft.com/office/officeart/2005/8/layout/list1"/>
    <dgm:cxn modelId="{383847F6-4ED4-41AA-9F7B-405058B4A1CD}" srcId="{85C81B70-17EE-49AD-8BA7-8ECAC62C79CE}" destId="{D05DE2B4-5F06-4FEA-AFE6-11880187C03E}" srcOrd="4" destOrd="0" parTransId="{8181572B-8D80-4741-AAC7-72A90940967C}" sibTransId="{1EB802CA-39FA-4043-8F8B-B4CAB44115F0}"/>
    <dgm:cxn modelId="{EC8B5611-252C-42BF-B23A-A5B5CF4CB705}" type="presOf" srcId="{9086C214-BCF7-4662-AC2B-8570BEFD253F}" destId="{528A22F5-9D55-42BA-92CA-25B557EFF7F7}" srcOrd="1" destOrd="0" presId="urn:microsoft.com/office/officeart/2005/8/layout/list1"/>
    <dgm:cxn modelId="{7FA4123B-44AF-4673-B330-EE6F4F43DC59}" srcId="{85C81B70-17EE-49AD-8BA7-8ECAC62C79CE}" destId="{77A45D45-48CB-4049-9502-D157DD05A2B9}" srcOrd="2" destOrd="0" parTransId="{F4275B64-EE28-4982-A861-B19983130257}" sibTransId="{1482F554-1930-4289-A1AD-CF02491BD4A5}"/>
    <dgm:cxn modelId="{C19C98B6-3892-490D-A1E7-7DFA3AAEDAAC}" type="presOf" srcId="{03D5674D-49A5-4799-BEF1-1F2E107C5C6A}" destId="{C78502E2-B2B9-42A9-B3DA-0CC4026B6180}" srcOrd="0" destOrd="0" presId="urn:microsoft.com/office/officeart/2005/8/layout/list1"/>
    <dgm:cxn modelId="{F564CF02-82D9-42CA-B50B-EDB3CF80D579}" type="presOf" srcId="{77A45D45-48CB-4049-9502-D157DD05A2B9}" destId="{E029C0C9-299C-4F0D-8107-FE59898FF417}" srcOrd="0" destOrd="0" presId="urn:microsoft.com/office/officeart/2005/8/layout/list1"/>
    <dgm:cxn modelId="{AE3F8164-B39B-4803-BEF3-0C6C8886B0BE}" srcId="{85C81B70-17EE-49AD-8BA7-8ECAC62C79CE}" destId="{993958B5-1770-45A8-930A-9DD17341DB43}" srcOrd="3" destOrd="0" parTransId="{3A4E3023-C9C1-4E75-B46C-2778FA4D430A}" sibTransId="{3905AC1B-E186-4457-ACA0-1947C061DCE0}"/>
    <dgm:cxn modelId="{DB4643FE-6117-41BF-8C25-D4DFEFA4CDF9}" type="presOf" srcId="{85C81B70-17EE-49AD-8BA7-8ECAC62C79CE}" destId="{610E45BA-E7EA-48C8-AD04-D57F9018A17B}" srcOrd="0" destOrd="0" presId="urn:microsoft.com/office/officeart/2005/8/layout/list1"/>
    <dgm:cxn modelId="{3F25F4E0-1346-4883-9CCB-0A81DB722569}" type="presOf" srcId="{E7E107D7-3136-498E-A551-48D22B2EFC38}" destId="{4F2DC0B6-0F04-468B-8B32-F8F947339C80}" srcOrd="0" destOrd="0" presId="urn:microsoft.com/office/officeart/2005/8/layout/list1"/>
    <dgm:cxn modelId="{ED259EF8-BCEF-4E9D-9970-527F69FAD159}" type="presOf" srcId="{993958B5-1770-45A8-930A-9DD17341DB43}" destId="{5E5D7CD3-026D-49D3-A566-930B6F35E4D0}" srcOrd="0" destOrd="0" presId="urn:microsoft.com/office/officeart/2005/8/layout/list1"/>
    <dgm:cxn modelId="{2088A7D7-908E-4AD9-8760-AFCFD80F5560}" type="presOf" srcId="{34E8C229-44E8-4A76-9A20-401124FB7D1C}" destId="{5FAD10A9-25C9-4DD8-9251-A3127C2EDCD6}" srcOrd="1" destOrd="0" presId="urn:microsoft.com/office/officeart/2005/8/layout/list1"/>
    <dgm:cxn modelId="{1D2CCBC3-8378-4361-B0CE-B4637E5E4E55}" type="presOf" srcId="{34E8C229-44E8-4A76-9A20-401124FB7D1C}" destId="{E28BBF48-B037-4879-AADD-794496B27B7F}" srcOrd="0" destOrd="0" presId="urn:microsoft.com/office/officeart/2005/8/layout/list1"/>
    <dgm:cxn modelId="{80893919-8239-434E-B0C3-A15DDA9576B0}" type="presOf" srcId="{03D5674D-49A5-4799-BEF1-1F2E107C5C6A}" destId="{AD547540-9AC9-4A8C-A737-5718FC780A1A}" srcOrd="1" destOrd="0" presId="urn:microsoft.com/office/officeart/2005/8/layout/list1"/>
    <dgm:cxn modelId="{B6280180-CCCB-4EAA-97D4-71261CD96DA3}" type="presOf" srcId="{E7E107D7-3136-498E-A551-48D22B2EFC38}" destId="{35DBF1AE-695E-4DFF-974C-47627348E721}" srcOrd="1" destOrd="0" presId="urn:microsoft.com/office/officeart/2005/8/layout/list1"/>
    <dgm:cxn modelId="{65393C0D-775B-454C-BE2C-E9EF8B3B9AB2}" type="presOf" srcId="{D05DE2B4-5F06-4FEA-AFE6-11880187C03E}" destId="{E8164F37-EE27-4767-B7FD-02167178E83E}" srcOrd="0" destOrd="0" presId="urn:microsoft.com/office/officeart/2005/8/layout/list1"/>
    <dgm:cxn modelId="{278C201F-57E5-49E4-9DEB-27BB9D7141A4}" srcId="{85C81B70-17EE-49AD-8BA7-8ECAC62C79CE}" destId="{03D5674D-49A5-4799-BEF1-1F2E107C5C6A}" srcOrd="5" destOrd="0" parTransId="{216CE2F0-9F4B-48AD-8EEF-0CDCA8779DD3}" sibTransId="{7959C662-424D-4433-A55C-027158670944}"/>
    <dgm:cxn modelId="{8689CEB2-366C-4C56-AC0D-02C92D3C7F14}" type="presParOf" srcId="{610E45BA-E7EA-48C8-AD04-D57F9018A17B}" destId="{FBC4B311-0624-4055-9ED6-8598EA558592}" srcOrd="0" destOrd="0" presId="urn:microsoft.com/office/officeart/2005/8/layout/list1"/>
    <dgm:cxn modelId="{782DA1B4-1053-495B-A6BC-507D3481400C}" type="presParOf" srcId="{FBC4B311-0624-4055-9ED6-8598EA558592}" destId="{E28BBF48-B037-4879-AADD-794496B27B7F}" srcOrd="0" destOrd="0" presId="urn:microsoft.com/office/officeart/2005/8/layout/list1"/>
    <dgm:cxn modelId="{3D621676-E704-4666-8172-B4C1AB364C9A}" type="presParOf" srcId="{FBC4B311-0624-4055-9ED6-8598EA558592}" destId="{5FAD10A9-25C9-4DD8-9251-A3127C2EDCD6}" srcOrd="1" destOrd="0" presId="urn:microsoft.com/office/officeart/2005/8/layout/list1"/>
    <dgm:cxn modelId="{BD8C23F0-860F-45F9-8B00-7F4044097718}" type="presParOf" srcId="{610E45BA-E7EA-48C8-AD04-D57F9018A17B}" destId="{F1426D91-02A4-46BE-B1F3-C2DFF669864D}" srcOrd="1" destOrd="0" presId="urn:microsoft.com/office/officeart/2005/8/layout/list1"/>
    <dgm:cxn modelId="{DDE2CCD8-B6F1-4324-970F-4CE21952F7B9}" type="presParOf" srcId="{610E45BA-E7EA-48C8-AD04-D57F9018A17B}" destId="{344BADAA-D6A2-4EE5-8301-C6E781EB54BE}" srcOrd="2" destOrd="0" presId="urn:microsoft.com/office/officeart/2005/8/layout/list1"/>
    <dgm:cxn modelId="{1CA5B1BB-9620-4BE9-9A46-9E7C89E1C618}" type="presParOf" srcId="{610E45BA-E7EA-48C8-AD04-D57F9018A17B}" destId="{981820EA-A70A-47BC-8082-4E3FF59BE1DE}" srcOrd="3" destOrd="0" presId="urn:microsoft.com/office/officeart/2005/8/layout/list1"/>
    <dgm:cxn modelId="{D0566620-B8ED-495C-8CDF-4B12C0442F1A}" type="presParOf" srcId="{610E45BA-E7EA-48C8-AD04-D57F9018A17B}" destId="{B37CFDE7-EFCE-428C-989C-8C9F0DF9B723}" srcOrd="4" destOrd="0" presId="urn:microsoft.com/office/officeart/2005/8/layout/list1"/>
    <dgm:cxn modelId="{5C72EC53-FA6F-4EAC-B4A6-504F24178036}" type="presParOf" srcId="{B37CFDE7-EFCE-428C-989C-8C9F0DF9B723}" destId="{4F2DC0B6-0F04-468B-8B32-F8F947339C80}" srcOrd="0" destOrd="0" presId="urn:microsoft.com/office/officeart/2005/8/layout/list1"/>
    <dgm:cxn modelId="{2F4F435D-72B9-416D-B583-45788E1391E4}" type="presParOf" srcId="{B37CFDE7-EFCE-428C-989C-8C9F0DF9B723}" destId="{35DBF1AE-695E-4DFF-974C-47627348E721}" srcOrd="1" destOrd="0" presId="urn:microsoft.com/office/officeart/2005/8/layout/list1"/>
    <dgm:cxn modelId="{9235EF39-9DA1-4507-B1BD-C1C90D5DB021}" type="presParOf" srcId="{610E45BA-E7EA-48C8-AD04-D57F9018A17B}" destId="{D25C69C8-C22E-4051-9397-7979B7A6F8B7}" srcOrd="5" destOrd="0" presId="urn:microsoft.com/office/officeart/2005/8/layout/list1"/>
    <dgm:cxn modelId="{6F1B8299-20C2-4F1B-BDB3-0B05A50E8279}" type="presParOf" srcId="{610E45BA-E7EA-48C8-AD04-D57F9018A17B}" destId="{E92D8D5F-F7A9-41B8-8317-6E07E1BB6BEA}" srcOrd="6" destOrd="0" presId="urn:microsoft.com/office/officeart/2005/8/layout/list1"/>
    <dgm:cxn modelId="{C32AE7BB-6E12-4711-91C8-6C0433ED5479}" type="presParOf" srcId="{610E45BA-E7EA-48C8-AD04-D57F9018A17B}" destId="{52EFEE00-028E-436B-BBDE-286698182025}" srcOrd="7" destOrd="0" presId="urn:microsoft.com/office/officeart/2005/8/layout/list1"/>
    <dgm:cxn modelId="{2CD304E7-1298-453F-B62F-33A98EBAB136}" type="presParOf" srcId="{610E45BA-E7EA-48C8-AD04-D57F9018A17B}" destId="{10846AA7-7943-4D94-8EE5-042C4637A82E}" srcOrd="8" destOrd="0" presId="urn:microsoft.com/office/officeart/2005/8/layout/list1"/>
    <dgm:cxn modelId="{72C04418-B02F-4E18-937C-C34929E466A2}" type="presParOf" srcId="{10846AA7-7943-4D94-8EE5-042C4637A82E}" destId="{E029C0C9-299C-4F0D-8107-FE59898FF417}" srcOrd="0" destOrd="0" presId="urn:microsoft.com/office/officeart/2005/8/layout/list1"/>
    <dgm:cxn modelId="{CCB3BFC4-01F3-4D86-B36F-2A6868911404}" type="presParOf" srcId="{10846AA7-7943-4D94-8EE5-042C4637A82E}" destId="{62AC3657-1F4B-4B39-B714-86D170460AB8}" srcOrd="1" destOrd="0" presId="urn:microsoft.com/office/officeart/2005/8/layout/list1"/>
    <dgm:cxn modelId="{DC8F9D4C-5D1D-4E76-A988-E3B80EC89CB4}" type="presParOf" srcId="{610E45BA-E7EA-48C8-AD04-D57F9018A17B}" destId="{FDDC6CAD-A550-453A-B5A1-AB5564776698}" srcOrd="9" destOrd="0" presId="urn:microsoft.com/office/officeart/2005/8/layout/list1"/>
    <dgm:cxn modelId="{FEE1B65F-F276-4671-A11C-AD4A358159EA}" type="presParOf" srcId="{610E45BA-E7EA-48C8-AD04-D57F9018A17B}" destId="{A0AF348B-064C-47BA-9E1F-E08DAF71E476}" srcOrd="10" destOrd="0" presId="urn:microsoft.com/office/officeart/2005/8/layout/list1"/>
    <dgm:cxn modelId="{29F9BADC-5679-4248-A377-FF6C2430D1B0}" type="presParOf" srcId="{610E45BA-E7EA-48C8-AD04-D57F9018A17B}" destId="{A55ED8BA-1894-44D3-A30D-8CCC26DDEF6B}" srcOrd="11" destOrd="0" presId="urn:microsoft.com/office/officeart/2005/8/layout/list1"/>
    <dgm:cxn modelId="{60468CB2-5D09-4F9C-9C31-9C6716D48CD2}" type="presParOf" srcId="{610E45BA-E7EA-48C8-AD04-D57F9018A17B}" destId="{4358EC0A-0E70-4029-B22A-363730F0BDC5}" srcOrd="12" destOrd="0" presId="urn:microsoft.com/office/officeart/2005/8/layout/list1"/>
    <dgm:cxn modelId="{6BC171DE-30E8-4399-893B-1016D21DBC09}" type="presParOf" srcId="{4358EC0A-0E70-4029-B22A-363730F0BDC5}" destId="{5E5D7CD3-026D-49D3-A566-930B6F35E4D0}" srcOrd="0" destOrd="0" presId="urn:microsoft.com/office/officeart/2005/8/layout/list1"/>
    <dgm:cxn modelId="{867C40B4-2E66-4EBE-861E-7292C26065BE}" type="presParOf" srcId="{4358EC0A-0E70-4029-B22A-363730F0BDC5}" destId="{D1A1E6CD-D697-4681-9488-39EA07BE45BD}" srcOrd="1" destOrd="0" presId="urn:microsoft.com/office/officeart/2005/8/layout/list1"/>
    <dgm:cxn modelId="{8E34CA51-B04F-42DA-B470-0034F15B914D}" type="presParOf" srcId="{610E45BA-E7EA-48C8-AD04-D57F9018A17B}" destId="{89D5D097-BFDB-46CF-B7EA-CBE8E398AF46}" srcOrd="13" destOrd="0" presId="urn:microsoft.com/office/officeart/2005/8/layout/list1"/>
    <dgm:cxn modelId="{15DCAEEF-DFAA-465D-BC30-0BF701992390}" type="presParOf" srcId="{610E45BA-E7EA-48C8-AD04-D57F9018A17B}" destId="{7405036F-88BE-43E3-80B8-28E5DF10FF80}" srcOrd="14" destOrd="0" presId="urn:microsoft.com/office/officeart/2005/8/layout/list1"/>
    <dgm:cxn modelId="{8E206B0B-A461-44E0-8A6F-E1F426AB628C}" type="presParOf" srcId="{610E45BA-E7EA-48C8-AD04-D57F9018A17B}" destId="{C2F59FA2-5C6E-45CE-8DE9-462DD7776B0A}" srcOrd="15" destOrd="0" presId="urn:microsoft.com/office/officeart/2005/8/layout/list1"/>
    <dgm:cxn modelId="{7D5F7575-5E00-4365-895B-7B6BDF36BE59}" type="presParOf" srcId="{610E45BA-E7EA-48C8-AD04-D57F9018A17B}" destId="{DF501D1F-D297-418D-A15F-027292CB0B20}" srcOrd="16" destOrd="0" presId="urn:microsoft.com/office/officeart/2005/8/layout/list1"/>
    <dgm:cxn modelId="{353ECA2B-E97F-4439-A3F3-F02BD1711685}" type="presParOf" srcId="{DF501D1F-D297-418D-A15F-027292CB0B20}" destId="{E8164F37-EE27-4767-B7FD-02167178E83E}" srcOrd="0" destOrd="0" presId="urn:microsoft.com/office/officeart/2005/8/layout/list1"/>
    <dgm:cxn modelId="{C348FB6F-26FC-49BC-A843-CE60D5744B92}" type="presParOf" srcId="{DF501D1F-D297-418D-A15F-027292CB0B20}" destId="{F33BC97F-47AC-4CEF-BD23-63AC152C5EF8}" srcOrd="1" destOrd="0" presId="urn:microsoft.com/office/officeart/2005/8/layout/list1"/>
    <dgm:cxn modelId="{EE4C0118-14D9-46D8-A74B-95F0745B53A7}" type="presParOf" srcId="{610E45BA-E7EA-48C8-AD04-D57F9018A17B}" destId="{3D33378D-0C06-4A4F-A3DE-C530575019D9}" srcOrd="17" destOrd="0" presId="urn:microsoft.com/office/officeart/2005/8/layout/list1"/>
    <dgm:cxn modelId="{FF845A09-A350-400B-A0CE-FE12CE321247}" type="presParOf" srcId="{610E45BA-E7EA-48C8-AD04-D57F9018A17B}" destId="{DC8A8B66-26F3-4E27-B0E1-EC2DAF4F710D}" srcOrd="18" destOrd="0" presId="urn:microsoft.com/office/officeart/2005/8/layout/list1"/>
    <dgm:cxn modelId="{ACC52D3F-D521-467B-95EC-560F0CBCCFDF}" type="presParOf" srcId="{610E45BA-E7EA-48C8-AD04-D57F9018A17B}" destId="{9AED2B28-BE3C-4298-A06D-0DD8CC1EF625}" srcOrd="19" destOrd="0" presId="urn:microsoft.com/office/officeart/2005/8/layout/list1"/>
    <dgm:cxn modelId="{051C51D6-CABC-4062-82F9-9CAD78B767F9}" type="presParOf" srcId="{610E45BA-E7EA-48C8-AD04-D57F9018A17B}" destId="{7BCB57A9-B47F-4D92-9DB5-7EF67FB3E28D}" srcOrd="20" destOrd="0" presId="urn:microsoft.com/office/officeart/2005/8/layout/list1"/>
    <dgm:cxn modelId="{53E0952A-5613-4A9A-81D9-204A82215492}" type="presParOf" srcId="{7BCB57A9-B47F-4D92-9DB5-7EF67FB3E28D}" destId="{C78502E2-B2B9-42A9-B3DA-0CC4026B6180}" srcOrd="0" destOrd="0" presId="urn:microsoft.com/office/officeart/2005/8/layout/list1"/>
    <dgm:cxn modelId="{1811C4DB-06FC-4D87-B65D-AC109EF06C5E}" type="presParOf" srcId="{7BCB57A9-B47F-4D92-9DB5-7EF67FB3E28D}" destId="{AD547540-9AC9-4A8C-A737-5718FC780A1A}" srcOrd="1" destOrd="0" presId="urn:microsoft.com/office/officeart/2005/8/layout/list1"/>
    <dgm:cxn modelId="{3134AEE0-304A-4238-B2EC-247BA66FAFC3}" type="presParOf" srcId="{610E45BA-E7EA-48C8-AD04-D57F9018A17B}" destId="{71C62A57-F79B-4FCD-8B3B-DE9E725074E9}" srcOrd="21" destOrd="0" presId="urn:microsoft.com/office/officeart/2005/8/layout/list1"/>
    <dgm:cxn modelId="{7B8912CC-747C-4EFA-827F-EAA84E4D707B}" type="presParOf" srcId="{610E45BA-E7EA-48C8-AD04-D57F9018A17B}" destId="{F4B935B0-118F-44CB-97C6-34829640C4C9}" srcOrd="22" destOrd="0" presId="urn:microsoft.com/office/officeart/2005/8/layout/list1"/>
    <dgm:cxn modelId="{7232466F-445D-42DA-956A-EDBCBA36D46A}" type="presParOf" srcId="{610E45BA-E7EA-48C8-AD04-D57F9018A17B}" destId="{C7934F48-3EAF-4A95-A33E-689F5A72BD3A}" srcOrd="23" destOrd="0" presId="urn:microsoft.com/office/officeart/2005/8/layout/list1"/>
    <dgm:cxn modelId="{8ADCD2C6-FF5E-4AA9-B4A2-E1FC88163127}" type="presParOf" srcId="{610E45BA-E7EA-48C8-AD04-D57F9018A17B}" destId="{2C8516D3-6D2C-465E-8311-194F135D0F06}" srcOrd="24" destOrd="0" presId="urn:microsoft.com/office/officeart/2005/8/layout/list1"/>
    <dgm:cxn modelId="{AEEB27B1-87A6-4DB8-841D-7D0A581229B0}" type="presParOf" srcId="{2C8516D3-6D2C-465E-8311-194F135D0F06}" destId="{F6F76D7C-B9D6-4784-AE3F-CB95571BF0F3}" srcOrd="0" destOrd="0" presId="urn:microsoft.com/office/officeart/2005/8/layout/list1"/>
    <dgm:cxn modelId="{368EF2EF-0B46-4BB2-B559-70E3B2C25DEA}" type="presParOf" srcId="{2C8516D3-6D2C-465E-8311-194F135D0F06}" destId="{528A22F5-9D55-42BA-92CA-25B557EFF7F7}" srcOrd="1" destOrd="0" presId="urn:microsoft.com/office/officeart/2005/8/layout/list1"/>
    <dgm:cxn modelId="{55DB1319-3F8F-46CE-8492-C4383576ADE1}" type="presParOf" srcId="{610E45BA-E7EA-48C8-AD04-D57F9018A17B}" destId="{3D90E70B-3917-4A90-ACD4-311C7202C579}" srcOrd="25" destOrd="0" presId="urn:microsoft.com/office/officeart/2005/8/layout/list1"/>
    <dgm:cxn modelId="{AE6BA7A4-3F10-4B16-A4B0-3C9F1BCE5CF5}" type="presParOf" srcId="{610E45BA-E7EA-48C8-AD04-D57F9018A17B}" destId="{32C81F02-CB67-4542-AA68-188D8BB237FF}"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C81B70-17EE-49AD-8BA7-8ECAC62C79CE}"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34E8C229-44E8-4A76-9A20-401124FB7D1C}">
      <dgm:prSet phldr="0"/>
      <dgm:spPr>
        <a:solidFill>
          <a:schemeClr val="bg1"/>
        </a:solidFill>
        <a:ln>
          <a:solidFill>
            <a:schemeClr val="tx1"/>
          </a:solidFill>
        </a:ln>
      </dgm:spPr>
      <dgm:t>
        <a:bodyPr/>
        <a:lstStyle/>
        <a:p>
          <a:pPr rtl="0"/>
          <a:r>
            <a:rPr lang="en-US" b="1" i="0" u="none" strike="noStrike" cap="none" baseline="0" noProof="0" dirty="0">
              <a:latin typeface="Arial"/>
              <a:cs typeface="Arial"/>
            </a:rPr>
            <a:t>WWW: Who, What, Where is this article? </a:t>
          </a:r>
        </a:p>
      </dgm:t>
    </dgm:pt>
    <dgm:pt modelId="{1372D881-45F9-4AEC-80C7-C0697135142E}" type="parTrans" cxnId="{B8FDB5AB-C881-4F83-8D6E-4882F29CCD8B}">
      <dgm:prSet/>
      <dgm:spPr/>
      <dgm:t>
        <a:bodyPr/>
        <a:lstStyle/>
        <a:p>
          <a:endParaRPr lang="en-US"/>
        </a:p>
      </dgm:t>
    </dgm:pt>
    <dgm:pt modelId="{DB1E3E82-0EFB-402C-B4C4-EBA59522211E}" type="sibTrans" cxnId="{B8FDB5AB-C881-4F83-8D6E-4882F29CCD8B}">
      <dgm:prSet/>
      <dgm:spPr/>
      <dgm:t>
        <a:bodyPr/>
        <a:lstStyle/>
        <a:p>
          <a:endParaRPr lang="en-US"/>
        </a:p>
      </dgm:t>
    </dgm:pt>
    <dgm:pt modelId="{E7E107D7-3136-498E-A551-48D22B2EFC38}">
      <dgm:prSet/>
      <dgm:spPr/>
      <dgm:t>
        <a:bodyPr/>
        <a:lstStyle/>
        <a:p>
          <a:pPr rtl="0"/>
          <a:r>
            <a:rPr lang="en-US" b="1">
              <a:latin typeface="Arial"/>
              <a:cs typeface="Arial"/>
            </a:rPr>
            <a:t>What is Pesticide Thiuram? What is the purpose of this study?</a:t>
          </a:r>
        </a:p>
      </dgm:t>
    </dgm:pt>
    <dgm:pt modelId="{3257E121-3194-4B91-87C8-EFF81D012388}" type="parTrans" cxnId="{DC2C6626-E34D-4364-AE63-9F3FC8E655A6}">
      <dgm:prSet/>
      <dgm:spPr/>
      <dgm:t>
        <a:bodyPr/>
        <a:lstStyle/>
        <a:p>
          <a:endParaRPr lang="en-US"/>
        </a:p>
      </dgm:t>
    </dgm:pt>
    <dgm:pt modelId="{7A65C3C4-0C98-4DF3-BD74-0B4CDCA78B34}" type="sibTrans" cxnId="{DC2C6626-E34D-4364-AE63-9F3FC8E655A6}">
      <dgm:prSet/>
      <dgm:spPr/>
      <dgm:t>
        <a:bodyPr/>
        <a:lstStyle/>
        <a:p>
          <a:endParaRPr lang="en-US"/>
        </a:p>
      </dgm:t>
    </dgm:pt>
    <dgm:pt modelId="{993958B5-1770-45A8-930A-9DD17341DB43}">
      <dgm:prSet phldr="0"/>
      <dgm:spPr>
        <a:solidFill>
          <a:schemeClr val="bg1"/>
        </a:solidFill>
      </dgm:spPr>
      <dgm:t>
        <a:bodyPr/>
        <a:lstStyle/>
        <a:p>
          <a:pPr rtl="0"/>
          <a:r>
            <a:rPr lang="en-US" b="1">
              <a:latin typeface="Arial"/>
              <a:cs typeface="Arial"/>
            </a:rPr>
            <a:t>Figures from the study: What do they mean?</a:t>
          </a:r>
        </a:p>
      </dgm:t>
    </dgm:pt>
    <dgm:pt modelId="{3A4E3023-C9C1-4E75-B46C-2778FA4D430A}" type="parTrans" cxnId="{AE3F8164-B39B-4803-BEF3-0C6C8886B0BE}">
      <dgm:prSet/>
      <dgm:spPr/>
      <dgm:t>
        <a:bodyPr/>
        <a:lstStyle/>
        <a:p>
          <a:endParaRPr lang="en-US"/>
        </a:p>
      </dgm:t>
    </dgm:pt>
    <dgm:pt modelId="{3905AC1B-E186-4457-ACA0-1947C061DCE0}" type="sibTrans" cxnId="{AE3F8164-B39B-4803-BEF3-0C6C8886B0BE}">
      <dgm:prSet/>
      <dgm:spPr/>
      <dgm:t>
        <a:bodyPr/>
        <a:lstStyle/>
        <a:p>
          <a:endParaRPr lang="en-US"/>
        </a:p>
      </dgm:t>
    </dgm:pt>
    <dgm:pt modelId="{D05DE2B4-5F06-4FEA-AFE6-11880187C03E}">
      <dgm:prSet phldr="0"/>
      <dgm:spPr>
        <a:solidFill>
          <a:schemeClr val="accent1">
            <a:lumMod val="60000"/>
            <a:lumOff val="40000"/>
          </a:schemeClr>
        </a:solidFill>
      </dgm:spPr>
      <dgm:t>
        <a:bodyPr/>
        <a:lstStyle/>
        <a:p>
          <a:pPr rtl="0"/>
          <a:r>
            <a:rPr lang="en-US" b="1">
              <a:latin typeface="Arial"/>
              <a:cs typeface="Arial"/>
            </a:rPr>
            <a:t>Concluding thoughts on the article: Is it legit?</a:t>
          </a:r>
        </a:p>
      </dgm:t>
    </dgm:pt>
    <dgm:pt modelId="{8181572B-8D80-4741-AAC7-72A90940967C}" type="parTrans" cxnId="{383847F6-4ED4-41AA-9F7B-405058B4A1CD}">
      <dgm:prSet/>
      <dgm:spPr/>
      <dgm:t>
        <a:bodyPr/>
        <a:lstStyle/>
        <a:p>
          <a:endParaRPr lang="en-US"/>
        </a:p>
      </dgm:t>
    </dgm:pt>
    <dgm:pt modelId="{1EB802CA-39FA-4043-8F8B-B4CAB44115F0}" type="sibTrans" cxnId="{383847F6-4ED4-41AA-9F7B-405058B4A1CD}">
      <dgm:prSet/>
      <dgm:spPr/>
      <dgm:t>
        <a:bodyPr/>
        <a:lstStyle/>
        <a:p>
          <a:endParaRPr lang="en-US"/>
        </a:p>
      </dgm:t>
    </dgm:pt>
    <dgm:pt modelId="{03D5674D-49A5-4799-BEF1-1F2E107C5C6A}">
      <dgm:prSet phldr="0"/>
      <dgm:spPr>
        <a:solidFill>
          <a:schemeClr val="accent1">
            <a:lumMod val="60000"/>
            <a:lumOff val="40000"/>
          </a:schemeClr>
        </a:solidFill>
      </dgm:spPr>
      <dgm:t>
        <a:bodyPr/>
        <a:lstStyle/>
        <a:p>
          <a:pPr rtl="0"/>
          <a:r>
            <a:rPr lang="en-US" b="1">
              <a:latin typeface="Arial"/>
              <a:cs typeface="Arial"/>
            </a:rPr>
            <a:t> Acknowledgements</a:t>
          </a:r>
        </a:p>
      </dgm:t>
    </dgm:pt>
    <dgm:pt modelId="{216CE2F0-9F4B-48AD-8EEF-0CDCA8779DD3}" type="parTrans" cxnId="{278C201F-57E5-49E4-9DEB-27BB9D7141A4}">
      <dgm:prSet/>
      <dgm:spPr/>
      <dgm:t>
        <a:bodyPr/>
        <a:lstStyle/>
        <a:p>
          <a:endParaRPr lang="en-US"/>
        </a:p>
      </dgm:t>
    </dgm:pt>
    <dgm:pt modelId="{7959C662-424D-4433-A55C-027158670944}" type="sibTrans" cxnId="{278C201F-57E5-49E4-9DEB-27BB9D7141A4}">
      <dgm:prSet/>
      <dgm:spPr/>
      <dgm:t>
        <a:bodyPr/>
        <a:lstStyle/>
        <a:p>
          <a:endParaRPr lang="en-US"/>
        </a:p>
      </dgm:t>
    </dgm:pt>
    <dgm:pt modelId="{9086C214-BCF7-4662-AC2B-8570BEFD253F}">
      <dgm:prSet phldr="0"/>
      <dgm:spPr>
        <a:solidFill>
          <a:schemeClr val="accent1">
            <a:lumMod val="60000"/>
            <a:lumOff val="40000"/>
          </a:schemeClr>
        </a:solidFill>
      </dgm:spPr>
      <dgm:t>
        <a:bodyPr/>
        <a:lstStyle/>
        <a:p>
          <a:r>
            <a:rPr lang="en-US" b="1">
              <a:latin typeface="Arial"/>
              <a:cs typeface="Arial"/>
            </a:rPr>
            <a:t>References</a:t>
          </a:r>
        </a:p>
      </dgm:t>
    </dgm:pt>
    <dgm:pt modelId="{03EAD19F-C6F5-4751-BE06-AE1AD47450FC}" type="parTrans" cxnId="{C18058DD-F1CF-4CB0-919C-D16A00EE8A35}">
      <dgm:prSet/>
      <dgm:spPr/>
      <dgm:t>
        <a:bodyPr/>
        <a:lstStyle/>
        <a:p>
          <a:endParaRPr lang="en-US"/>
        </a:p>
      </dgm:t>
    </dgm:pt>
    <dgm:pt modelId="{2505A3F2-34F6-4845-80AD-2FF62DDD36FC}" type="sibTrans" cxnId="{C18058DD-F1CF-4CB0-919C-D16A00EE8A35}">
      <dgm:prSet/>
      <dgm:spPr/>
      <dgm:t>
        <a:bodyPr/>
        <a:lstStyle/>
        <a:p>
          <a:endParaRPr lang="en-US"/>
        </a:p>
      </dgm:t>
    </dgm:pt>
    <dgm:pt modelId="{77A45D45-48CB-4049-9502-D157DD05A2B9}">
      <dgm:prSet phldr="0"/>
      <dgm:spPr>
        <a:solidFill>
          <a:schemeClr val="bg1"/>
        </a:solidFill>
        <a:ln>
          <a:solidFill>
            <a:schemeClr val="tx1"/>
          </a:solidFill>
        </a:ln>
      </dgm:spPr>
      <dgm:t>
        <a:bodyPr/>
        <a:lstStyle/>
        <a:p>
          <a:pPr rtl="0"/>
          <a:r>
            <a:rPr lang="en-US" b="1" dirty="0">
              <a:latin typeface="Arial"/>
              <a:cs typeface="Arial"/>
            </a:rPr>
            <a:t>Methods: Microarray Assay, Promoter Activity Assay</a:t>
          </a:r>
        </a:p>
      </dgm:t>
    </dgm:pt>
    <dgm:pt modelId="{F4275B64-EE28-4982-A861-B19983130257}" type="parTrans" cxnId="{7FA4123B-44AF-4673-B330-EE6F4F43DC59}">
      <dgm:prSet/>
      <dgm:spPr/>
      <dgm:t>
        <a:bodyPr/>
        <a:lstStyle/>
        <a:p>
          <a:endParaRPr lang="en-US"/>
        </a:p>
      </dgm:t>
    </dgm:pt>
    <dgm:pt modelId="{1482F554-1930-4289-A1AD-CF02491BD4A5}" type="sibTrans" cxnId="{7FA4123B-44AF-4673-B330-EE6F4F43DC59}">
      <dgm:prSet/>
      <dgm:spPr/>
      <dgm:t>
        <a:bodyPr/>
        <a:lstStyle/>
        <a:p>
          <a:endParaRPr lang="en-US"/>
        </a:p>
      </dgm:t>
    </dgm:pt>
    <dgm:pt modelId="{610E45BA-E7EA-48C8-AD04-D57F9018A17B}" type="pres">
      <dgm:prSet presAssocID="{85C81B70-17EE-49AD-8BA7-8ECAC62C79CE}" presName="linear" presStyleCnt="0">
        <dgm:presLayoutVars>
          <dgm:dir/>
          <dgm:animLvl val="lvl"/>
          <dgm:resizeHandles val="exact"/>
        </dgm:presLayoutVars>
      </dgm:prSet>
      <dgm:spPr/>
      <dgm:t>
        <a:bodyPr/>
        <a:lstStyle/>
        <a:p>
          <a:endParaRPr lang="en-US"/>
        </a:p>
      </dgm:t>
    </dgm:pt>
    <dgm:pt modelId="{FBC4B311-0624-4055-9ED6-8598EA558592}" type="pres">
      <dgm:prSet presAssocID="{34E8C229-44E8-4A76-9A20-401124FB7D1C}" presName="parentLin" presStyleCnt="0"/>
      <dgm:spPr/>
    </dgm:pt>
    <dgm:pt modelId="{E28BBF48-B037-4879-AADD-794496B27B7F}" type="pres">
      <dgm:prSet presAssocID="{34E8C229-44E8-4A76-9A20-401124FB7D1C}" presName="parentLeftMargin" presStyleLbl="node1" presStyleIdx="0" presStyleCnt="7"/>
      <dgm:spPr/>
      <dgm:t>
        <a:bodyPr/>
        <a:lstStyle/>
        <a:p>
          <a:endParaRPr lang="en-US"/>
        </a:p>
      </dgm:t>
    </dgm:pt>
    <dgm:pt modelId="{5FAD10A9-25C9-4DD8-9251-A3127C2EDCD6}" type="pres">
      <dgm:prSet presAssocID="{34E8C229-44E8-4A76-9A20-401124FB7D1C}" presName="parentText" presStyleLbl="node1" presStyleIdx="0" presStyleCnt="7">
        <dgm:presLayoutVars>
          <dgm:chMax val="0"/>
          <dgm:bulletEnabled val="1"/>
        </dgm:presLayoutVars>
      </dgm:prSet>
      <dgm:spPr/>
      <dgm:t>
        <a:bodyPr/>
        <a:lstStyle/>
        <a:p>
          <a:endParaRPr lang="en-US"/>
        </a:p>
      </dgm:t>
    </dgm:pt>
    <dgm:pt modelId="{F1426D91-02A4-46BE-B1F3-C2DFF669864D}" type="pres">
      <dgm:prSet presAssocID="{34E8C229-44E8-4A76-9A20-401124FB7D1C}" presName="negativeSpace" presStyleCnt="0"/>
      <dgm:spPr/>
    </dgm:pt>
    <dgm:pt modelId="{344BADAA-D6A2-4EE5-8301-C6E781EB54BE}" type="pres">
      <dgm:prSet presAssocID="{34E8C229-44E8-4A76-9A20-401124FB7D1C}" presName="childText" presStyleLbl="conFgAcc1" presStyleIdx="0" presStyleCnt="7">
        <dgm:presLayoutVars>
          <dgm:bulletEnabled val="1"/>
        </dgm:presLayoutVars>
      </dgm:prSet>
      <dgm:spPr/>
    </dgm:pt>
    <dgm:pt modelId="{981820EA-A70A-47BC-8082-4E3FF59BE1DE}" type="pres">
      <dgm:prSet presAssocID="{DB1E3E82-0EFB-402C-B4C4-EBA59522211E}" presName="spaceBetweenRectangles" presStyleCnt="0"/>
      <dgm:spPr/>
    </dgm:pt>
    <dgm:pt modelId="{B37CFDE7-EFCE-428C-989C-8C9F0DF9B723}" type="pres">
      <dgm:prSet presAssocID="{E7E107D7-3136-498E-A551-48D22B2EFC38}" presName="parentLin" presStyleCnt="0"/>
      <dgm:spPr/>
    </dgm:pt>
    <dgm:pt modelId="{4F2DC0B6-0F04-468B-8B32-F8F947339C80}" type="pres">
      <dgm:prSet presAssocID="{E7E107D7-3136-498E-A551-48D22B2EFC38}" presName="parentLeftMargin" presStyleLbl="node1" presStyleIdx="0" presStyleCnt="7"/>
      <dgm:spPr/>
      <dgm:t>
        <a:bodyPr/>
        <a:lstStyle/>
        <a:p>
          <a:endParaRPr lang="en-US"/>
        </a:p>
      </dgm:t>
    </dgm:pt>
    <dgm:pt modelId="{35DBF1AE-695E-4DFF-974C-47627348E721}" type="pres">
      <dgm:prSet presAssocID="{E7E107D7-3136-498E-A551-48D22B2EFC38}" presName="parentText" presStyleLbl="node1" presStyleIdx="1" presStyleCnt="7">
        <dgm:presLayoutVars>
          <dgm:chMax val="0"/>
          <dgm:bulletEnabled val="1"/>
        </dgm:presLayoutVars>
      </dgm:prSet>
      <dgm:spPr/>
      <dgm:t>
        <a:bodyPr/>
        <a:lstStyle/>
        <a:p>
          <a:endParaRPr lang="en-US"/>
        </a:p>
      </dgm:t>
    </dgm:pt>
    <dgm:pt modelId="{D25C69C8-C22E-4051-9397-7979B7A6F8B7}" type="pres">
      <dgm:prSet presAssocID="{E7E107D7-3136-498E-A551-48D22B2EFC38}" presName="negativeSpace" presStyleCnt="0"/>
      <dgm:spPr/>
    </dgm:pt>
    <dgm:pt modelId="{E92D8D5F-F7A9-41B8-8317-6E07E1BB6BEA}" type="pres">
      <dgm:prSet presAssocID="{E7E107D7-3136-498E-A551-48D22B2EFC38}" presName="childText" presStyleLbl="conFgAcc1" presStyleIdx="1" presStyleCnt="7">
        <dgm:presLayoutVars>
          <dgm:bulletEnabled val="1"/>
        </dgm:presLayoutVars>
      </dgm:prSet>
      <dgm:spPr/>
    </dgm:pt>
    <dgm:pt modelId="{52EFEE00-028E-436B-BBDE-286698182025}" type="pres">
      <dgm:prSet presAssocID="{7A65C3C4-0C98-4DF3-BD74-0B4CDCA78B34}" presName="spaceBetweenRectangles" presStyleCnt="0"/>
      <dgm:spPr/>
    </dgm:pt>
    <dgm:pt modelId="{10846AA7-7943-4D94-8EE5-042C4637A82E}" type="pres">
      <dgm:prSet presAssocID="{77A45D45-48CB-4049-9502-D157DD05A2B9}" presName="parentLin" presStyleCnt="0"/>
      <dgm:spPr/>
    </dgm:pt>
    <dgm:pt modelId="{E029C0C9-299C-4F0D-8107-FE59898FF417}" type="pres">
      <dgm:prSet presAssocID="{77A45D45-48CB-4049-9502-D157DD05A2B9}" presName="parentLeftMargin" presStyleLbl="node1" presStyleIdx="1" presStyleCnt="7"/>
      <dgm:spPr/>
      <dgm:t>
        <a:bodyPr/>
        <a:lstStyle/>
        <a:p>
          <a:endParaRPr lang="en-US"/>
        </a:p>
      </dgm:t>
    </dgm:pt>
    <dgm:pt modelId="{62AC3657-1F4B-4B39-B714-86D170460AB8}" type="pres">
      <dgm:prSet presAssocID="{77A45D45-48CB-4049-9502-D157DD05A2B9}" presName="parentText" presStyleLbl="node1" presStyleIdx="2" presStyleCnt="7" custLinFactNeighborY="2127">
        <dgm:presLayoutVars>
          <dgm:chMax val="0"/>
          <dgm:bulletEnabled val="1"/>
        </dgm:presLayoutVars>
      </dgm:prSet>
      <dgm:spPr/>
      <dgm:t>
        <a:bodyPr/>
        <a:lstStyle/>
        <a:p>
          <a:endParaRPr lang="en-US"/>
        </a:p>
      </dgm:t>
    </dgm:pt>
    <dgm:pt modelId="{FDDC6CAD-A550-453A-B5A1-AB5564776698}" type="pres">
      <dgm:prSet presAssocID="{77A45D45-48CB-4049-9502-D157DD05A2B9}" presName="negativeSpace" presStyleCnt="0"/>
      <dgm:spPr/>
    </dgm:pt>
    <dgm:pt modelId="{A0AF348B-064C-47BA-9E1F-E08DAF71E476}" type="pres">
      <dgm:prSet presAssocID="{77A45D45-48CB-4049-9502-D157DD05A2B9}" presName="childText" presStyleLbl="conFgAcc1" presStyleIdx="2" presStyleCnt="7">
        <dgm:presLayoutVars>
          <dgm:bulletEnabled val="1"/>
        </dgm:presLayoutVars>
      </dgm:prSet>
      <dgm:spPr>
        <a:solidFill>
          <a:schemeClr val="bg1">
            <a:lumMod val="75000"/>
            <a:alpha val="90000"/>
          </a:schemeClr>
        </a:solidFill>
      </dgm:spPr>
      <dgm:t>
        <a:bodyPr/>
        <a:lstStyle/>
        <a:p>
          <a:endParaRPr lang="en-US"/>
        </a:p>
      </dgm:t>
    </dgm:pt>
    <dgm:pt modelId="{A55ED8BA-1894-44D3-A30D-8CCC26DDEF6B}" type="pres">
      <dgm:prSet presAssocID="{1482F554-1930-4289-A1AD-CF02491BD4A5}" presName="spaceBetweenRectangles" presStyleCnt="0"/>
      <dgm:spPr/>
    </dgm:pt>
    <dgm:pt modelId="{4358EC0A-0E70-4029-B22A-363730F0BDC5}" type="pres">
      <dgm:prSet presAssocID="{993958B5-1770-45A8-930A-9DD17341DB43}" presName="parentLin" presStyleCnt="0"/>
      <dgm:spPr/>
    </dgm:pt>
    <dgm:pt modelId="{5E5D7CD3-026D-49D3-A566-930B6F35E4D0}" type="pres">
      <dgm:prSet presAssocID="{993958B5-1770-45A8-930A-9DD17341DB43}" presName="parentLeftMargin" presStyleLbl="node1" presStyleIdx="2" presStyleCnt="7"/>
      <dgm:spPr/>
      <dgm:t>
        <a:bodyPr/>
        <a:lstStyle/>
        <a:p>
          <a:endParaRPr lang="en-US"/>
        </a:p>
      </dgm:t>
    </dgm:pt>
    <dgm:pt modelId="{D1A1E6CD-D697-4681-9488-39EA07BE45BD}" type="pres">
      <dgm:prSet presAssocID="{993958B5-1770-45A8-930A-9DD17341DB43}" presName="parentText" presStyleLbl="node1" presStyleIdx="3" presStyleCnt="7">
        <dgm:presLayoutVars>
          <dgm:chMax val="0"/>
          <dgm:bulletEnabled val="1"/>
        </dgm:presLayoutVars>
      </dgm:prSet>
      <dgm:spPr/>
      <dgm:t>
        <a:bodyPr/>
        <a:lstStyle/>
        <a:p>
          <a:endParaRPr lang="en-US"/>
        </a:p>
      </dgm:t>
    </dgm:pt>
    <dgm:pt modelId="{89D5D097-BFDB-46CF-B7EA-CBE8E398AF46}" type="pres">
      <dgm:prSet presAssocID="{993958B5-1770-45A8-930A-9DD17341DB43}" presName="negativeSpace" presStyleCnt="0"/>
      <dgm:spPr/>
    </dgm:pt>
    <dgm:pt modelId="{7405036F-88BE-43E3-80B8-28E5DF10FF80}" type="pres">
      <dgm:prSet presAssocID="{993958B5-1770-45A8-930A-9DD17341DB43}" presName="childText" presStyleLbl="conFgAcc1" presStyleIdx="3" presStyleCnt="7">
        <dgm:presLayoutVars>
          <dgm:bulletEnabled val="1"/>
        </dgm:presLayoutVars>
      </dgm:prSet>
      <dgm:spPr/>
    </dgm:pt>
    <dgm:pt modelId="{C2F59FA2-5C6E-45CE-8DE9-462DD7776B0A}" type="pres">
      <dgm:prSet presAssocID="{3905AC1B-E186-4457-ACA0-1947C061DCE0}" presName="spaceBetweenRectangles" presStyleCnt="0"/>
      <dgm:spPr/>
    </dgm:pt>
    <dgm:pt modelId="{DF501D1F-D297-418D-A15F-027292CB0B20}" type="pres">
      <dgm:prSet presAssocID="{D05DE2B4-5F06-4FEA-AFE6-11880187C03E}" presName="parentLin" presStyleCnt="0"/>
      <dgm:spPr/>
    </dgm:pt>
    <dgm:pt modelId="{E8164F37-EE27-4767-B7FD-02167178E83E}" type="pres">
      <dgm:prSet presAssocID="{D05DE2B4-5F06-4FEA-AFE6-11880187C03E}" presName="parentLeftMargin" presStyleLbl="node1" presStyleIdx="3" presStyleCnt="7"/>
      <dgm:spPr/>
      <dgm:t>
        <a:bodyPr/>
        <a:lstStyle/>
        <a:p>
          <a:endParaRPr lang="en-US"/>
        </a:p>
      </dgm:t>
    </dgm:pt>
    <dgm:pt modelId="{F33BC97F-47AC-4CEF-BD23-63AC152C5EF8}" type="pres">
      <dgm:prSet presAssocID="{D05DE2B4-5F06-4FEA-AFE6-11880187C03E}" presName="parentText" presStyleLbl="node1" presStyleIdx="4" presStyleCnt="7">
        <dgm:presLayoutVars>
          <dgm:chMax val="0"/>
          <dgm:bulletEnabled val="1"/>
        </dgm:presLayoutVars>
      </dgm:prSet>
      <dgm:spPr/>
      <dgm:t>
        <a:bodyPr/>
        <a:lstStyle/>
        <a:p>
          <a:endParaRPr lang="en-US"/>
        </a:p>
      </dgm:t>
    </dgm:pt>
    <dgm:pt modelId="{3D33378D-0C06-4A4F-A3DE-C530575019D9}" type="pres">
      <dgm:prSet presAssocID="{D05DE2B4-5F06-4FEA-AFE6-11880187C03E}" presName="negativeSpace" presStyleCnt="0"/>
      <dgm:spPr/>
    </dgm:pt>
    <dgm:pt modelId="{DC8A8B66-26F3-4E27-B0E1-EC2DAF4F710D}" type="pres">
      <dgm:prSet presAssocID="{D05DE2B4-5F06-4FEA-AFE6-11880187C03E}" presName="childText" presStyleLbl="conFgAcc1" presStyleIdx="4" presStyleCnt="7">
        <dgm:presLayoutVars>
          <dgm:bulletEnabled val="1"/>
        </dgm:presLayoutVars>
      </dgm:prSet>
      <dgm:spPr/>
    </dgm:pt>
    <dgm:pt modelId="{9AED2B28-BE3C-4298-A06D-0DD8CC1EF625}" type="pres">
      <dgm:prSet presAssocID="{1EB802CA-39FA-4043-8F8B-B4CAB44115F0}" presName="spaceBetweenRectangles" presStyleCnt="0"/>
      <dgm:spPr/>
    </dgm:pt>
    <dgm:pt modelId="{7BCB57A9-B47F-4D92-9DB5-7EF67FB3E28D}" type="pres">
      <dgm:prSet presAssocID="{03D5674D-49A5-4799-BEF1-1F2E107C5C6A}" presName="parentLin" presStyleCnt="0"/>
      <dgm:spPr/>
    </dgm:pt>
    <dgm:pt modelId="{C78502E2-B2B9-42A9-B3DA-0CC4026B6180}" type="pres">
      <dgm:prSet presAssocID="{03D5674D-49A5-4799-BEF1-1F2E107C5C6A}" presName="parentLeftMargin" presStyleLbl="node1" presStyleIdx="4" presStyleCnt="7"/>
      <dgm:spPr/>
      <dgm:t>
        <a:bodyPr/>
        <a:lstStyle/>
        <a:p>
          <a:endParaRPr lang="en-US"/>
        </a:p>
      </dgm:t>
    </dgm:pt>
    <dgm:pt modelId="{AD547540-9AC9-4A8C-A737-5718FC780A1A}" type="pres">
      <dgm:prSet presAssocID="{03D5674D-49A5-4799-BEF1-1F2E107C5C6A}" presName="parentText" presStyleLbl="node1" presStyleIdx="5" presStyleCnt="7">
        <dgm:presLayoutVars>
          <dgm:chMax val="0"/>
          <dgm:bulletEnabled val="1"/>
        </dgm:presLayoutVars>
      </dgm:prSet>
      <dgm:spPr/>
      <dgm:t>
        <a:bodyPr/>
        <a:lstStyle/>
        <a:p>
          <a:endParaRPr lang="en-US"/>
        </a:p>
      </dgm:t>
    </dgm:pt>
    <dgm:pt modelId="{71C62A57-F79B-4FCD-8B3B-DE9E725074E9}" type="pres">
      <dgm:prSet presAssocID="{03D5674D-49A5-4799-BEF1-1F2E107C5C6A}" presName="negativeSpace" presStyleCnt="0"/>
      <dgm:spPr/>
    </dgm:pt>
    <dgm:pt modelId="{F4B935B0-118F-44CB-97C6-34829640C4C9}" type="pres">
      <dgm:prSet presAssocID="{03D5674D-49A5-4799-BEF1-1F2E107C5C6A}" presName="childText" presStyleLbl="conFgAcc1" presStyleIdx="5" presStyleCnt="7">
        <dgm:presLayoutVars>
          <dgm:bulletEnabled val="1"/>
        </dgm:presLayoutVars>
      </dgm:prSet>
      <dgm:spPr/>
    </dgm:pt>
    <dgm:pt modelId="{C7934F48-3EAF-4A95-A33E-689F5A72BD3A}" type="pres">
      <dgm:prSet presAssocID="{7959C662-424D-4433-A55C-027158670944}" presName="spaceBetweenRectangles" presStyleCnt="0"/>
      <dgm:spPr/>
    </dgm:pt>
    <dgm:pt modelId="{2C8516D3-6D2C-465E-8311-194F135D0F06}" type="pres">
      <dgm:prSet presAssocID="{9086C214-BCF7-4662-AC2B-8570BEFD253F}" presName="parentLin" presStyleCnt="0"/>
      <dgm:spPr/>
    </dgm:pt>
    <dgm:pt modelId="{F6F76D7C-B9D6-4784-AE3F-CB95571BF0F3}" type="pres">
      <dgm:prSet presAssocID="{9086C214-BCF7-4662-AC2B-8570BEFD253F}" presName="parentLeftMargin" presStyleLbl="node1" presStyleIdx="5" presStyleCnt="7"/>
      <dgm:spPr/>
      <dgm:t>
        <a:bodyPr/>
        <a:lstStyle/>
        <a:p>
          <a:endParaRPr lang="en-US"/>
        </a:p>
      </dgm:t>
    </dgm:pt>
    <dgm:pt modelId="{528A22F5-9D55-42BA-92CA-25B557EFF7F7}" type="pres">
      <dgm:prSet presAssocID="{9086C214-BCF7-4662-AC2B-8570BEFD253F}" presName="parentText" presStyleLbl="node1" presStyleIdx="6" presStyleCnt="7">
        <dgm:presLayoutVars>
          <dgm:chMax val="0"/>
          <dgm:bulletEnabled val="1"/>
        </dgm:presLayoutVars>
      </dgm:prSet>
      <dgm:spPr/>
      <dgm:t>
        <a:bodyPr/>
        <a:lstStyle/>
        <a:p>
          <a:endParaRPr lang="en-US"/>
        </a:p>
      </dgm:t>
    </dgm:pt>
    <dgm:pt modelId="{3D90E70B-3917-4A90-ACD4-311C7202C579}" type="pres">
      <dgm:prSet presAssocID="{9086C214-BCF7-4662-AC2B-8570BEFD253F}" presName="negativeSpace" presStyleCnt="0"/>
      <dgm:spPr/>
    </dgm:pt>
    <dgm:pt modelId="{32C81F02-CB67-4542-AA68-188D8BB237FF}" type="pres">
      <dgm:prSet presAssocID="{9086C214-BCF7-4662-AC2B-8570BEFD253F}" presName="childText" presStyleLbl="conFgAcc1" presStyleIdx="6" presStyleCnt="7">
        <dgm:presLayoutVars>
          <dgm:bulletEnabled val="1"/>
        </dgm:presLayoutVars>
      </dgm:prSet>
      <dgm:spPr/>
    </dgm:pt>
  </dgm:ptLst>
  <dgm:cxnLst>
    <dgm:cxn modelId="{4AAF31FB-DB7F-4401-8F5C-F16CD4A943F3}" type="presOf" srcId="{993958B5-1770-45A8-930A-9DD17341DB43}" destId="{D1A1E6CD-D697-4681-9488-39EA07BE45BD}" srcOrd="1" destOrd="0" presId="urn:microsoft.com/office/officeart/2005/8/layout/list1"/>
    <dgm:cxn modelId="{463D8535-5646-4367-91DF-0984E0E0F140}" type="presOf" srcId="{D05DE2B4-5F06-4FEA-AFE6-11880187C03E}" destId="{F33BC97F-47AC-4CEF-BD23-63AC152C5EF8}" srcOrd="1" destOrd="0" presId="urn:microsoft.com/office/officeart/2005/8/layout/list1"/>
    <dgm:cxn modelId="{C18058DD-F1CF-4CB0-919C-D16A00EE8A35}" srcId="{85C81B70-17EE-49AD-8BA7-8ECAC62C79CE}" destId="{9086C214-BCF7-4662-AC2B-8570BEFD253F}" srcOrd="6" destOrd="0" parTransId="{03EAD19F-C6F5-4751-BE06-AE1AD47450FC}" sibTransId="{2505A3F2-34F6-4845-80AD-2FF62DDD36FC}"/>
    <dgm:cxn modelId="{58A768DE-13EE-4FE4-998D-1298CEBCC837}" type="presOf" srcId="{9086C214-BCF7-4662-AC2B-8570BEFD253F}" destId="{F6F76D7C-B9D6-4784-AE3F-CB95571BF0F3}" srcOrd="0" destOrd="0" presId="urn:microsoft.com/office/officeart/2005/8/layout/list1"/>
    <dgm:cxn modelId="{DC2C6626-E34D-4364-AE63-9F3FC8E655A6}" srcId="{85C81B70-17EE-49AD-8BA7-8ECAC62C79CE}" destId="{E7E107D7-3136-498E-A551-48D22B2EFC38}" srcOrd="1" destOrd="0" parTransId="{3257E121-3194-4B91-87C8-EFF81D012388}" sibTransId="{7A65C3C4-0C98-4DF3-BD74-0B4CDCA78B34}"/>
    <dgm:cxn modelId="{B8FDB5AB-C881-4F83-8D6E-4882F29CCD8B}" srcId="{85C81B70-17EE-49AD-8BA7-8ECAC62C79CE}" destId="{34E8C229-44E8-4A76-9A20-401124FB7D1C}" srcOrd="0" destOrd="0" parTransId="{1372D881-45F9-4AEC-80C7-C0697135142E}" sibTransId="{DB1E3E82-0EFB-402C-B4C4-EBA59522211E}"/>
    <dgm:cxn modelId="{6082CE5D-0507-48DB-B154-C34D8AB0457B}" type="presOf" srcId="{77A45D45-48CB-4049-9502-D157DD05A2B9}" destId="{62AC3657-1F4B-4B39-B714-86D170460AB8}" srcOrd="1" destOrd="0" presId="urn:microsoft.com/office/officeart/2005/8/layout/list1"/>
    <dgm:cxn modelId="{383847F6-4ED4-41AA-9F7B-405058B4A1CD}" srcId="{85C81B70-17EE-49AD-8BA7-8ECAC62C79CE}" destId="{D05DE2B4-5F06-4FEA-AFE6-11880187C03E}" srcOrd="4" destOrd="0" parTransId="{8181572B-8D80-4741-AAC7-72A90940967C}" sibTransId="{1EB802CA-39FA-4043-8F8B-B4CAB44115F0}"/>
    <dgm:cxn modelId="{EC8B5611-252C-42BF-B23A-A5B5CF4CB705}" type="presOf" srcId="{9086C214-BCF7-4662-AC2B-8570BEFD253F}" destId="{528A22F5-9D55-42BA-92CA-25B557EFF7F7}" srcOrd="1" destOrd="0" presId="urn:microsoft.com/office/officeart/2005/8/layout/list1"/>
    <dgm:cxn modelId="{7FA4123B-44AF-4673-B330-EE6F4F43DC59}" srcId="{85C81B70-17EE-49AD-8BA7-8ECAC62C79CE}" destId="{77A45D45-48CB-4049-9502-D157DD05A2B9}" srcOrd="2" destOrd="0" parTransId="{F4275B64-EE28-4982-A861-B19983130257}" sibTransId="{1482F554-1930-4289-A1AD-CF02491BD4A5}"/>
    <dgm:cxn modelId="{C19C98B6-3892-490D-A1E7-7DFA3AAEDAAC}" type="presOf" srcId="{03D5674D-49A5-4799-BEF1-1F2E107C5C6A}" destId="{C78502E2-B2B9-42A9-B3DA-0CC4026B6180}" srcOrd="0" destOrd="0" presId="urn:microsoft.com/office/officeart/2005/8/layout/list1"/>
    <dgm:cxn modelId="{F564CF02-82D9-42CA-B50B-EDB3CF80D579}" type="presOf" srcId="{77A45D45-48CB-4049-9502-D157DD05A2B9}" destId="{E029C0C9-299C-4F0D-8107-FE59898FF417}" srcOrd="0" destOrd="0" presId="urn:microsoft.com/office/officeart/2005/8/layout/list1"/>
    <dgm:cxn modelId="{AE3F8164-B39B-4803-BEF3-0C6C8886B0BE}" srcId="{85C81B70-17EE-49AD-8BA7-8ECAC62C79CE}" destId="{993958B5-1770-45A8-930A-9DD17341DB43}" srcOrd="3" destOrd="0" parTransId="{3A4E3023-C9C1-4E75-B46C-2778FA4D430A}" sibTransId="{3905AC1B-E186-4457-ACA0-1947C061DCE0}"/>
    <dgm:cxn modelId="{DB4643FE-6117-41BF-8C25-D4DFEFA4CDF9}" type="presOf" srcId="{85C81B70-17EE-49AD-8BA7-8ECAC62C79CE}" destId="{610E45BA-E7EA-48C8-AD04-D57F9018A17B}" srcOrd="0" destOrd="0" presId="urn:microsoft.com/office/officeart/2005/8/layout/list1"/>
    <dgm:cxn modelId="{3F25F4E0-1346-4883-9CCB-0A81DB722569}" type="presOf" srcId="{E7E107D7-3136-498E-A551-48D22B2EFC38}" destId="{4F2DC0B6-0F04-468B-8B32-F8F947339C80}" srcOrd="0" destOrd="0" presId="urn:microsoft.com/office/officeart/2005/8/layout/list1"/>
    <dgm:cxn modelId="{ED259EF8-BCEF-4E9D-9970-527F69FAD159}" type="presOf" srcId="{993958B5-1770-45A8-930A-9DD17341DB43}" destId="{5E5D7CD3-026D-49D3-A566-930B6F35E4D0}" srcOrd="0" destOrd="0" presId="urn:microsoft.com/office/officeart/2005/8/layout/list1"/>
    <dgm:cxn modelId="{2088A7D7-908E-4AD9-8760-AFCFD80F5560}" type="presOf" srcId="{34E8C229-44E8-4A76-9A20-401124FB7D1C}" destId="{5FAD10A9-25C9-4DD8-9251-A3127C2EDCD6}" srcOrd="1" destOrd="0" presId="urn:microsoft.com/office/officeart/2005/8/layout/list1"/>
    <dgm:cxn modelId="{1D2CCBC3-8378-4361-B0CE-B4637E5E4E55}" type="presOf" srcId="{34E8C229-44E8-4A76-9A20-401124FB7D1C}" destId="{E28BBF48-B037-4879-AADD-794496B27B7F}" srcOrd="0" destOrd="0" presId="urn:microsoft.com/office/officeart/2005/8/layout/list1"/>
    <dgm:cxn modelId="{80893919-8239-434E-B0C3-A15DDA9576B0}" type="presOf" srcId="{03D5674D-49A5-4799-BEF1-1F2E107C5C6A}" destId="{AD547540-9AC9-4A8C-A737-5718FC780A1A}" srcOrd="1" destOrd="0" presId="urn:microsoft.com/office/officeart/2005/8/layout/list1"/>
    <dgm:cxn modelId="{B6280180-CCCB-4EAA-97D4-71261CD96DA3}" type="presOf" srcId="{E7E107D7-3136-498E-A551-48D22B2EFC38}" destId="{35DBF1AE-695E-4DFF-974C-47627348E721}" srcOrd="1" destOrd="0" presId="urn:microsoft.com/office/officeart/2005/8/layout/list1"/>
    <dgm:cxn modelId="{65393C0D-775B-454C-BE2C-E9EF8B3B9AB2}" type="presOf" srcId="{D05DE2B4-5F06-4FEA-AFE6-11880187C03E}" destId="{E8164F37-EE27-4767-B7FD-02167178E83E}" srcOrd="0" destOrd="0" presId="urn:microsoft.com/office/officeart/2005/8/layout/list1"/>
    <dgm:cxn modelId="{278C201F-57E5-49E4-9DEB-27BB9D7141A4}" srcId="{85C81B70-17EE-49AD-8BA7-8ECAC62C79CE}" destId="{03D5674D-49A5-4799-BEF1-1F2E107C5C6A}" srcOrd="5" destOrd="0" parTransId="{216CE2F0-9F4B-48AD-8EEF-0CDCA8779DD3}" sibTransId="{7959C662-424D-4433-A55C-027158670944}"/>
    <dgm:cxn modelId="{8689CEB2-366C-4C56-AC0D-02C92D3C7F14}" type="presParOf" srcId="{610E45BA-E7EA-48C8-AD04-D57F9018A17B}" destId="{FBC4B311-0624-4055-9ED6-8598EA558592}" srcOrd="0" destOrd="0" presId="urn:microsoft.com/office/officeart/2005/8/layout/list1"/>
    <dgm:cxn modelId="{782DA1B4-1053-495B-A6BC-507D3481400C}" type="presParOf" srcId="{FBC4B311-0624-4055-9ED6-8598EA558592}" destId="{E28BBF48-B037-4879-AADD-794496B27B7F}" srcOrd="0" destOrd="0" presId="urn:microsoft.com/office/officeart/2005/8/layout/list1"/>
    <dgm:cxn modelId="{3D621676-E704-4666-8172-B4C1AB364C9A}" type="presParOf" srcId="{FBC4B311-0624-4055-9ED6-8598EA558592}" destId="{5FAD10A9-25C9-4DD8-9251-A3127C2EDCD6}" srcOrd="1" destOrd="0" presId="urn:microsoft.com/office/officeart/2005/8/layout/list1"/>
    <dgm:cxn modelId="{BD8C23F0-860F-45F9-8B00-7F4044097718}" type="presParOf" srcId="{610E45BA-E7EA-48C8-AD04-D57F9018A17B}" destId="{F1426D91-02A4-46BE-B1F3-C2DFF669864D}" srcOrd="1" destOrd="0" presId="urn:microsoft.com/office/officeart/2005/8/layout/list1"/>
    <dgm:cxn modelId="{DDE2CCD8-B6F1-4324-970F-4CE21952F7B9}" type="presParOf" srcId="{610E45BA-E7EA-48C8-AD04-D57F9018A17B}" destId="{344BADAA-D6A2-4EE5-8301-C6E781EB54BE}" srcOrd="2" destOrd="0" presId="urn:microsoft.com/office/officeart/2005/8/layout/list1"/>
    <dgm:cxn modelId="{1CA5B1BB-9620-4BE9-9A46-9E7C89E1C618}" type="presParOf" srcId="{610E45BA-E7EA-48C8-AD04-D57F9018A17B}" destId="{981820EA-A70A-47BC-8082-4E3FF59BE1DE}" srcOrd="3" destOrd="0" presId="urn:microsoft.com/office/officeart/2005/8/layout/list1"/>
    <dgm:cxn modelId="{D0566620-B8ED-495C-8CDF-4B12C0442F1A}" type="presParOf" srcId="{610E45BA-E7EA-48C8-AD04-D57F9018A17B}" destId="{B37CFDE7-EFCE-428C-989C-8C9F0DF9B723}" srcOrd="4" destOrd="0" presId="urn:microsoft.com/office/officeart/2005/8/layout/list1"/>
    <dgm:cxn modelId="{5C72EC53-FA6F-4EAC-B4A6-504F24178036}" type="presParOf" srcId="{B37CFDE7-EFCE-428C-989C-8C9F0DF9B723}" destId="{4F2DC0B6-0F04-468B-8B32-F8F947339C80}" srcOrd="0" destOrd="0" presId="urn:microsoft.com/office/officeart/2005/8/layout/list1"/>
    <dgm:cxn modelId="{2F4F435D-72B9-416D-B583-45788E1391E4}" type="presParOf" srcId="{B37CFDE7-EFCE-428C-989C-8C9F0DF9B723}" destId="{35DBF1AE-695E-4DFF-974C-47627348E721}" srcOrd="1" destOrd="0" presId="urn:microsoft.com/office/officeart/2005/8/layout/list1"/>
    <dgm:cxn modelId="{9235EF39-9DA1-4507-B1BD-C1C90D5DB021}" type="presParOf" srcId="{610E45BA-E7EA-48C8-AD04-D57F9018A17B}" destId="{D25C69C8-C22E-4051-9397-7979B7A6F8B7}" srcOrd="5" destOrd="0" presId="urn:microsoft.com/office/officeart/2005/8/layout/list1"/>
    <dgm:cxn modelId="{6F1B8299-20C2-4F1B-BDB3-0B05A50E8279}" type="presParOf" srcId="{610E45BA-E7EA-48C8-AD04-D57F9018A17B}" destId="{E92D8D5F-F7A9-41B8-8317-6E07E1BB6BEA}" srcOrd="6" destOrd="0" presId="urn:microsoft.com/office/officeart/2005/8/layout/list1"/>
    <dgm:cxn modelId="{C32AE7BB-6E12-4711-91C8-6C0433ED5479}" type="presParOf" srcId="{610E45BA-E7EA-48C8-AD04-D57F9018A17B}" destId="{52EFEE00-028E-436B-BBDE-286698182025}" srcOrd="7" destOrd="0" presId="urn:microsoft.com/office/officeart/2005/8/layout/list1"/>
    <dgm:cxn modelId="{2CD304E7-1298-453F-B62F-33A98EBAB136}" type="presParOf" srcId="{610E45BA-E7EA-48C8-AD04-D57F9018A17B}" destId="{10846AA7-7943-4D94-8EE5-042C4637A82E}" srcOrd="8" destOrd="0" presId="urn:microsoft.com/office/officeart/2005/8/layout/list1"/>
    <dgm:cxn modelId="{72C04418-B02F-4E18-937C-C34929E466A2}" type="presParOf" srcId="{10846AA7-7943-4D94-8EE5-042C4637A82E}" destId="{E029C0C9-299C-4F0D-8107-FE59898FF417}" srcOrd="0" destOrd="0" presId="urn:microsoft.com/office/officeart/2005/8/layout/list1"/>
    <dgm:cxn modelId="{CCB3BFC4-01F3-4D86-B36F-2A6868911404}" type="presParOf" srcId="{10846AA7-7943-4D94-8EE5-042C4637A82E}" destId="{62AC3657-1F4B-4B39-B714-86D170460AB8}" srcOrd="1" destOrd="0" presId="urn:microsoft.com/office/officeart/2005/8/layout/list1"/>
    <dgm:cxn modelId="{DC8F9D4C-5D1D-4E76-A988-E3B80EC89CB4}" type="presParOf" srcId="{610E45BA-E7EA-48C8-AD04-D57F9018A17B}" destId="{FDDC6CAD-A550-453A-B5A1-AB5564776698}" srcOrd="9" destOrd="0" presId="urn:microsoft.com/office/officeart/2005/8/layout/list1"/>
    <dgm:cxn modelId="{FEE1B65F-F276-4671-A11C-AD4A358159EA}" type="presParOf" srcId="{610E45BA-E7EA-48C8-AD04-D57F9018A17B}" destId="{A0AF348B-064C-47BA-9E1F-E08DAF71E476}" srcOrd="10" destOrd="0" presId="urn:microsoft.com/office/officeart/2005/8/layout/list1"/>
    <dgm:cxn modelId="{29F9BADC-5679-4248-A377-FF6C2430D1B0}" type="presParOf" srcId="{610E45BA-E7EA-48C8-AD04-D57F9018A17B}" destId="{A55ED8BA-1894-44D3-A30D-8CCC26DDEF6B}" srcOrd="11" destOrd="0" presId="urn:microsoft.com/office/officeart/2005/8/layout/list1"/>
    <dgm:cxn modelId="{60468CB2-5D09-4F9C-9C31-9C6716D48CD2}" type="presParOf" srcId="{610E45BA-E7EA-48C8-AD04-D57F9018A17B}" destId="{4358EC0A-0E70-4029-B22A-363730F0BDC5}" srcOrd="12" destOrd="0" presId="urn:microsoft.com/office/officeart/2005/8/layout/list1"/>
    <dgm:cxn modelId="{6BC171DE-30E8-4399-893B-1016D21DBC09}" type="presParOf" srcId="{4358EC0A-0E70-4029-B22A-363730F0BDC5}" destId="{5E5D7CD3-026D-49D3-A566-930B6F35E4D0}" srcOrd="0" destOrd="0" presId="urn:microsoft.com/office/officeart/2005/8/layout/list1"/>
    <dgm:cxn modelId="{867C40B4-2E66-4EBE-861E-7292C26065BE}" type="presParOf" srcId="{4358EC0A-0E70-4029-B22A-363730F0BDC5}" destId="{D1A1E6CD-D697-4681-9488-39EA07BE45BD}" srcOrd="1" destOrd="0" presId="urn:microsoft.com/office/officeart/2005/8/layout/list1"/>
    <dgm:cxn modelId="{8E34CA51-B04F-42DA-B470-0034F15B914D}" type="presParOf" srcId="{610E45BA-E7EA-48C8-AD04-D57F9018A17B}" destId="{89D5D097-BFDB-46CF-B7EA-CBE8E398AF46}" srcOrd="13" destOrd="0" presId="urn:microsoft.com/office/officeart/2005/8/layout/list1"/>
    <dgm:cxn modelId="{15DCAEEF-DFAA-465D-BC30-0BF701992390}" type="presParOf" srcId="{610E45BA-E7EA-48C8-AD04-D57F9018A17B}" destId="{7405036F-88BE-43E3-80B8-28E5DF10FF80}" srcOrd="14" destOrd="0" presId="urn:microsoft.com/office/officeart/2005/8/layout/list1"/>
    <dgm:cxn modelId="{8E206B0B-A461-44E0-8A6F-E1F426AB628C}" type="presParOf" srcId="{610E45BA-E7EA-48C8-AD04-D57F9018A17B}" destId="{C2F59FA2-5C6E-45CE-8DE9-462DD7776B0A}" srcOrd="15" destOrd="0" presId="urn:microsoft.com/office/officeart/2005/8/layout/list1"/>
    <dgm:cxn modelId="{7D5F7575-5E00-4365-895B-7B6BDF36BE59}" type="presParOf" srcId="{610E45BA-E7EA-48C8-AD04-D57F9018A17B}" destId="{DF501D1F-D297-418D-A15F-027292CB0B20}" srcOrd="16" destOrd="0" presId="urn:microsoft.com/office/officeart/2005/8/layout/list1"/>
    <dgm:cxn modelId="{353ECA2B-E97F-4439-A3F3-F02BD1711685}" type="presParOf" srcId="{DF501D1F-D297-418D-A15F-027292CB0B20}" destId="{E8164F37-EE27-4767-B7FD-02167178E83E}" srcOrd="0" destOrd="0" presId="urn:microsoft.com/office/officeart/2005/8/layout/list1"/>
    <dgm:cxn modelId="{C348FB6F-26FC-49BC-A843-CE60D5744B92}" type="presParOf" srcId="{DF501D1F-D297-418D-A15F-027292CB0B20}" destId="{F33BC97F-47AC-4CEF-BD23-63AC152C5EF8}" srcOrd="1" destOrd="0" presId="urn:microsoft.com/office/officeart/2005/8/layout/list1"/>
    <dgm:cxn modelId="{EE4C0118-14D9-46D8-A74B-95F0745B53A7}" type="presParOf" srcId="{610E45BA-E7EA-48C8-AD04-D57F9018A17B}" destId="{3D33378D-0C06-4A4F-A3DE-C530575019D9}" srcOrd="17" destOrd="0" presId="urn:microsoft.com/office/officeart/2005/8/layout/list1"/>
    <dgm:cxn modelId="{FF845A09-A350-400B-A0CE-FE12CE321247}" type="presParOf" srcId="{610E45BA-E7EA-48C8-AD04-D57F9018A17B}" destId="{DC8A8B66-26F3-4E27-B0E1-EC2DAF4F710D}" srcOrd="18" destOrd="0" presId="urn:microsoft.com/office/officeart/2005/8/layout/list1"/>
    <dgm:cxn modelId="{ACC52D3F-D521-467B-95EC-560F0CBCCFDF}" type="presParOf" srcId="{610E45BA-E7EA-48C8-AD04-D57F9018A17B}" destId="{9AED2B28-BE3C-4298-A06D-0DD8CC1EF625}" srcOrd="19" destOrd="0" presId="urn:microsoft.com/office/officeart/2005/8/layout/list1"/>
    <dgm:cxn modelId="{051C51D6-CABC-4062-82F9-9CAD78B767F9}" type="presParOf" srcId="{610E45BA-E7EA-48C8-AD04-D57F9018A17B}" destId="{7BCB57A9-B47F-4D92-9DB5-7EF67FB3E28D}" srcOrd="20" destOrd="0" presId="urn:microsoft.com/office/officeart/2005/8/layout/list1"/>
    <dgm:cxn modelId="{53E0952A-5613-4A9A-81D9-204A82215492}" type="presParOf" srcId="{7BCB57A9-B47F-4D92-9DB5-7EF67FB3E28D}" destId="{C78502E2-B2B9-42A9-B3DA-0CC4026B6180}" srcOrd="0" destOrd="0" presId="urn:microsoft.com/office/officeart/2005/8/layout/list1"/>
    <dgm:cxn modelId="{1811C4DB-06FC-4D87-B65D-AC109EF06C5E}" type="presParOf" srcId="{7BCB57A9-B47F-4D92-9DB5-7EF67FB3E28D}" destId="{AD547540-9AC9-4A8C-A737-5718FC780A1A}" srcOrd="1" destOrd="0" presId="urn:microsoft.com/office/officeart/2005/8/layout/list1"/>
    <dgm:cxn modelId="{3134AEE0-304A-4238-B2EC-247BA66FAFC3}" type="presParOf" srcId="{610E45BA-E7EA-48C8-AD04-D57F9018A17B}" destId="{71C62A57-F79B-4FCD-8B3B-DE9E725074E9}" srcOrd="21" destOrd="0" presId="urn:microsoft.com/office/officeart/2005/8/layout/list1"/>
    <dgm:cxn modelId="{7B8912CC-747C-4EFA-827F-EAA84E4D707B}" type="presParOf" srcId="{610E45BA-E7EA-48C8-AD04-D57F9018A17B}" destId="{F4B935B0-118F-44CB-97C6-34829640C4C9}" srcOrd="22" destOrd="0" presId="urn:microsoft.com/office/officeart/2005/8/layout/list1"/>
    <dgm:cxn modelId="{7232466F-445D-42DA-956A-EDBCBA36D46A}" type="presParOf" srcId="{610E45BA-E7EA-48C8-AD04-D57F9018A17B}" destId="{C7934F48-3EAF-4A95-A33E-689F5A72BD3A}" srcOrd="23" destOrd="0" presId="urn:microsoft.com/office/officeart/2005/8/layout/list1"/>
    <dgm:cxn modelId="{8ADCD2C6-FF5E-4AA9-B4A2-E1FC88163127}" type="presParOf" srcId="{610E45BA-E7EA-48C8-AD04-D57F9018A17B}" destId="{2C8516D3-6D2C-465E-8311-194F135D0F06}" srcOrd="24" destOrd="0" presId="urn:microsoft.com/office/officeart/2005/8/layout/list1"/>
    <dgm:cxn modelId="{AEEB27B1-87A6-4DB8-841D-7D0A581229B0}" type="presParOf" srcId="{2C8516D3-6D2C-465E-8311-194F135D0F06}" destId="{F6F76D7C-B9D6-4784-AE3F-CB95571BF0F3}" srcOrd="0" destOrd="0" presId="urn:microsoft.com/office/officeart/2005/8/layout/list1"/>
    <dgm:cxn modelId="{368EF2EF-0B46-4BB2-B559-70E3B2C25DEA}" type="presParOf" srcId="{2C8516D3-6D2C-465E-8311-194F135D0F06}" destId="{528A22F5-9D55-42BA-92CA-25B557EFF7F7}" srcOrd="1" destOrd="0" presId="urn:microsoft.com/office/officeart/2005/8/layout/list1"/>
    <dgm:cxn modelId="{55DB1319-3F8F-46CE-8492-C4383576ADE1}" type="presParOf" srcId="{610E45BA-E7EA-48C8-AD04-D57F9018A17B}" destId="{3D90E70B-3917-4A90-ACD4-311C7202C579}" srcOrd="25" destOrd="0" presId="urn:microsoft.com/office/officeart/2005/8/layout/list1"/>
    <dgm:cxn modelId="{AE6BA7A4-3F10-4B16-A4B0-3C9F1BCE5CF5}" type="presParOf" srcId="{610E45BA-E7EA-48C8-AD04-D57F9018A17B}" destId="{32C81F02-CB67-4542-AA68-188D8BB237FF}"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BADAA-D6A2-4EE5-8301-C6E781EB54BE}">
      <dsp:nvSpPr>
        <dsp:cNvPr id="0" name=""/>
        <dsp:cNvSpPr/>
      </dsp:nvSpPr>
      <dsp:spPr>
        <a:xfrm>
          <a:off x="0" y="301859"/>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AD10A9-25C9-4DD8-9251-A3127C2EDCD6}">
      <dsp:nvSpPr>
        <dsp:cNvPr id="0" name=""/>
        <dsp:cNvSpPr/>
      </dsp:nvSpPr>
      <dsp:spPr>
        <a:xfrm>
          <a:off x="518501" y="95219"/>
          <a:ext cx="7259015" cy="413280"/>
        </a:xfrm>
        <a:prstGeom prst="roundRect">
          <a:avLst/>
        </a:prstGeom>
        <a:solidFill>
          <a:schemeClr val="accent1">
            <a:lumMod val="60000"/>
            <a:lumOff val="40000"/>
          </a:schemeClr>
        </a:solidFill>
        <a:ln w="12700" cap="flat" cmpd="sng" algn="ctr">
          <a:solidFill>
            <a:schemeClr val="accent1">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i="0" u="none" strike="noStrike" kern="1200" cap="none" baseline="0" noProof="0" dirty="0">
              <a:latin typeface="Arial"/>
              <a:cs typeface="Arial"/>
            </a:rPr>
            <a:t>WWW: Who, What, Where is this article? </a:t>
          </a:r>
        </a:p>
      </dsp:txBody>
      <dsp:txXfrm>
        <a:off x="538676" y="115394"/>
        <a:ext cx="7218665" cy="372930"/>
      </dsp:txXfrm>
    </dsp:sp>
    <dsp:sp modelId="{E92D8D5F-F7A9-41B8-8317-6E07E1BB6BEA}">
      <dsp:nvSpPr>
        <dsp:cNvPr id="0" name=""/>
        <dsp:cNvSpPr/>
      </dsp:nvSpPr>
      <dsp:spPr>
        <a:xfrm>
          <a:off x="0" y="9369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BF1AE-695E-4DFF-974C-47627348E721}">
      <dsp:nvSpPr>
        <dsp:cNvPr id="0" name=""/>
        <dsp:cNvSpPr/>
      </dsp:nvSpPr>
      <dsp:spPr>
        <a:xfrm>
          <a:off x="518501" y="730259"/>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dirty="0">
              <a:latin typeface="Arial"/>
              <a:cs typeface="Arial"/>
            </a:rPr>
            <a:t>What is </a:t>
          </a:r>
          <a:r>
            <a:rPr lang="en-US" sz="1400" b="1" kern="1200" dirty="0" smtClean="0">
              <a:latin typeface="Arial"/>
              <a:cs typeface="Arial"/>
            </a:rPr>
            <a:t>pesticide </a:t>
          </a:r>
          <a:r>
            <a:rPr lang="en-US" sz="1400" b="1" kern="1200" dirty="0" err="1" smtClean="0">
              <a:latin typeface="Arial"/>
              <a:cs typeface="Arial"/>
            </a:rPr>
            <a:t>thiuram</a:t>
          </a:r>
          <a:r>
            <a:rPr lang="en-US" sz="1400" b="1" kern="1200" dirty="0">
              <a:latin typeface="Arial"/>
              <a:cs typeface="Arial"/>
            </a:rPr>
            <a:t>? What is the purpose of this study?</a:t>
          </a:r>
        </a:p>
      </dsp:txBody>
      <dsp:txXfrm>
        <a:off x="538676" y="750434"/>
        <a:ext cx="7218665" cy="372930"/>
      </dsp:txXfrm>
    </dsp:sp>
    <dsp:sp modelId="{A0AF348B-064C-47BA-9E1F-E08DAF71E476}">
      <dsp:nvSpPr>
        <dsp:cNvPr id="0" name=""/>
        <dsp:cNvSpPr/>
      </dsp:nvSpPr>
      <dsp:spPr>
        <a:xfrm>
          <a:off x="0" y="157194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C3657-1F4B-4B39-B714-86D170460AB8}">
      <dsp:nvSpPr>
        <dsp:cNvPr id="0" name=""/>
        <dsp:cNvSpPr/>
      </dsp:nvSpPr>
      <dsp:spPr>
        <a:xfrm>
          <a:off x="518501" y="136530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Methods: Microarray Assay, Promoter Activity Assay</a:t>
          </a:r>
        </a:p>
      </dsp:txBody>
      <dsp:txXfrm>
        <a:off x="538676" y="1385475"/>
        <a:ext cx="7218665" cy="372930"/>
      </dsp:txXfrm>
    </dsp:sp>
    <dsp:sp modelId="{7405036F-88BE-43E3-80B8-28E5DF10FF80}">
      <dsp:nvSpPr>
        <dsp:cNvPr id="0" name=""/>
        <dsp:cNvSpPr/>
      </dsp:nvSpPr>
      <dsp:spPr>
        <a:xfrm>
          <a:off x="0" y="220698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1E6CD-D697-4681-9488-39EA07BE45BD}">
      <dsp:nvSpPr>
        <dsp:cNvPr id="0" name=""/>
        <dsp:cNvSpPr/>
      </dsp:nvSpPr>
      <dsp:spPr>
        <a:xfrm>
          <a:off x="518501" y="200034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Figures from the study: What do they mean?</a:t>
          </a:r>
        </a:p>
      </dsp:txBody>
      <dsp:txXfrm>
        <a:off x="538676" y="2020515"/>
        <a:ext cx="7218665" cy="372930"/>
      </dsp:txXfrm>
    </dsp:sp>
    <dsp:sp modelId="{DC8A8B66-26F3-4E27-B0E1-EC2DAF4F710D}">
      <dsp:nvSpPr>
        <dsp:cNvPr id="0" name=""/>
        <dsp:cNvSpPr/>
      </dsp:nvSpPr>
      <dsp:spPr>
        <a:xfrm>
          <a:off x="0" y="284202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3BC97F-47AC-4CEF-BD23-63AC152C5EF8}">
      <dsp:nvSpPr>
        <dsp:cNvPr id="0" name=""/>
        <dsp:cNvSpPr/>
      </dsp:nvSpPr>
      <dsp:spPr>
        <a:xfrm>
          <a:off x="518501" y="263538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Concluding thoughts on the article: Is it legit?</a:t>
          </a:r>
        </a:p>
      </dsp:txBody>
      <dsp:txXfrm>
        <a:off x="538676" y="2655555"/>
        <a:ext cx="7218665" cy="372930"/>
      </dsp:txXfrm>
    </dsp:sp>
    <dsp:sp modelId="{F4B935B0-118F-44CB-97C6-34829640C4C9}">
      <dsp:nvSpPr>
        <dsp:cNvPr id="0" name=""/>
        <dsp:cNvSpPr/>
      </dsp:nvSpPr>
      <dsp:spPr>
        <a:xfrm>
          <a:off x="0" y="347706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547540-9AC9-4A8C-A737-5718FC780A1A}">
      <dsp:nvSpPr>
        <dsp:cNvPr id="0" name=""/>
        <dsp:cNvSpPr/>
      </dsp:nvSpPr>
      <dsp:spPr>
        <a:xfrm>
          <a:off x="518501" y="327042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 Acknowledgements</a:t>
          </a:r>
        </a:p>
      </dsp:txBody>
      <dsp:txXfrm>
        <a:off x="538676" y="3290595"/>
        <a:ext cx="7218665" cy="372930"/>
      </dsp:txXfrm>
    </dsp:sp>
    <dsp:sp modelId="{32C81F02-CB67-4542-AA68-188D8BB237FF}">
      <dsp:nvSpPr>
        <dsp:cNvPr id="0" name=""/>
        <dsp:cNvSpPr/>
      </dsp:nvSpPr>
      <dsp:spPr>
        <a:xfrm>
          <a:off x="0" y="41121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A22F5-9D55-42BA-92CA-25B557EFF7F7}">
      <dsp:nvSpPr>
        <dsp:cNvPr id="0" name=""/>
        <dsp:cNvSpPr/>
      </dsp:nvSpPr>
      <dsp:spPr>
        <a:xfrm>
          <a:off x="518501" y="390546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a:lnSpc>
              <a:spcPct val="90000"/>
            </a:lnSpc>
            <a:spcBef>
              <a:spcPct val="0"/>
            </a:spcBef>
            <a:spcAft>
              <a:spcPct val="35000"/>
            </a:spcAft>
          </a:pPr>
          <a:r>
            <a:rPr lang="en-US" sz="1400" b="1" kern="1200">
              <a:latin typeface="Arial"/>
              <a:cs typeface="Arial"/>
            </a:rPr>
            <a:t>References</a:t>
          </a:r>
        </a:p>
      </dsp:txBody>
      <dsp:txXfrm>
        <a:off x="538676" y="3925635"/>
        <a:ext cx="7218665"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BADAA-D6A2-4EE5-8301-C6E781EB54BE}">
      <dsp:nvSpPr>
        <dsp:cNvPr id="0" name=""/>
        <dsp:cNvSpPr/>
      </dsp:nvSpPr>
      <dsp:spPr>
        <a:xfrm>
          <a:off x="0" y="301859"/>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AD10A9-25C9-4DD8-9251-A3127C2EDCD6}">
      <dsp:nvSpPr>
        <dsp:cNvPr id="0" name=""/>
        <dsp:cNvSpPr/>
      </dsp:nvSpPr>
      <dsp:spPr>
        <a:xfrm>
          <a:off x="518501" y="95219"/>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i="0" u="none" strike="noStrike" kern="1200" cap="none" baseline="0" noProof="0" dirty="0">
              <a:latin typeface="Arial"/>
              <a:cs typeface="Arial"/>
            </a:rPr>
            <a:t>WWW: Who, What, Where is this article? </a:t>
          </a:r>
        </a:p>
      </dsp:txBody>
      <dsp:txXfrm>
        <a:off x="538676" y="115394"/>
        <a:ext cx="7218665" cy="372930"/>
      </dsp:txXfrm>
    </dsp:sp>
    <dsp:sp modelId="{E92D8D5F-F7A9-41B8-8317-6E07E1BB6BEA}">
      <dsp:nvSpPr>
        <dsp:cNvPr id="0" name=""/>
        <dsp:cNvSpPr/>
      </dsp:nvSpPr>
      <dsp:spPr>
        <a:xfrm>
          <a:off x="0" y="9369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BF1AE-695E-4DFF-974C-47627348E721}">
      <dsp:nvSpPr>
        <dsp:cNvPr id="0" name=""/>
        <dsp:cNvSpPr/>
      </dsp:nvSpPr>
      <dsp:spPr>
        <a:xfrm>
          <a:off x="518501" y="730259"/>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What is Pesticide Thiuram? What is the purpose of this study?</a:t>
          </a:r>
        </a:p>
      </dsp:txBody>
      <dsp:txXfrm>
        <a:off x="538676" y="750434"/>
        <a:ext cx="7218665" cy="372930"/>
      </dsp:txXfrm>
    </dsp:sp>
    <dsp:sp modelId="{A0AF348B-064C-47BA-9E1F-E08DAF71E476}">
      <dsp:nvSpPr>
        <dsp:cNvPr id="0" name=""/>
        <dsp:cNvSpPr/>
      </dsp:nvSpPr>
      <dsp:spPr>
        <a:xfrm>
          <a:off x="0" y="157194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C3657-1F4B-4B39-B714-86D170460AB8}">
      <dsp:nvSpPr>
        <dsp:cNvPr id="0" name=""/>
        <dsp:cNvSpPr/>
      </dsp:nvSpPr>
      <dsp:spPr>
        <a:xfrm>
          <a:off x="518501" y="1365300"/>
          <a:ext cx="7259015" cy="413280"/>
        </a:xfrm>
        <a:prstGeom prst="roundRect">
          <a:avLst/>
        </a:prstGeom>
        <a:solidFill>
          <a:schemeClr val="accent1">
            <a:lumMod val="60000"/>
            <a:lumOff val="40000"/>
          </a:schemeClr>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Methods: Microarray Assay, Promoter Activity Assay</a:t>
          </a:r>
        </a:p>
      </dsp:txBody>
      <dsp:txXfrm>
        <a:off x="538676" y="1385475"/>
        <a:ext cx="7218665" cy="372930"/>
      </dsp:txXfrm>
    </dsp:sp>
    <dsp:sp modelId="{7405036F-88BE-43E3-80B8-28E5DF10FF80}">
      <dsp:nvSpPr>
        <dsp:cNvPr id="0" name=""/>
        <dsp:cNvSpPr/>
      </dsp:nvSpPr>
      <dsp:spPr>
        <a:xfrm>
          <a:off x="0" y="220698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1E6CD-D697-4681-9488-39EA07BE45BD}">
      <dsp:nvSpPr>
        <dsp:cNvPr id="0" name=""/>
        <dsp:cNvSpPr/>
      </dsp:nvSpPr>
      <dsp:spPr>
        <a:xfrm>
          <a:off x="518501" y="200034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Figures from the study: What do they mean?</a:t>
          </a:r>
        </a:p>
      </dsp:txBody>
      <dsp:txXfrm>
        <a:off x="538676" y="2020515"/>
        <a:ext cx="7218665" cy="372930"/>
      </dsp:txXfrm>
    </dsp:sp>
    <dsp:sp modelId="{DC8A8B66-26F3-4E27-B0E1-EC2DAF4F710D}">
      <dsp:nvSpPr>
        <dsp:cNvPr id="0" name=""/>
        <dsp:cNvSpPr/>
      </dsp:nvSpPr>
      <dsp:spPr>
        <a:xfrm>
          <a:off x="0" y="284202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3BC97F-47AC-4CEF-BD23-63AC152C5EF8}">
      <dsp:nvSpPr>
        <dsp:cNvPr id="0" name=""/>
        <dsp:cNvSpPr/>
      </dsp:nvSpPr>
      <dsp:spPr>
        <a:xfrm>
          <a:off x="518501" y="263538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Concluding thoughts on the article: Is it legit?</a:t>
          </a:r>
        </a:p>
      </dsp:txBody>
      <dsp:txXfrm>
        <a:off x="538676" y="2655555"/>
        <a:ext cx="7218665" cy="372930"/>
      </dsp:txXfrm>
    </dsp:sp>
    <dsp:sp modelId="{F4B935B0-118F-44CB-97C6-34829640C4C9}">
      <dsp:nvSpPr>
        <dsp:cNvPr id="0" name=""/>
        <dsp:cNvSpPr/>
      </dsp:nvSpPr>
      <dsp:spPr>
        <a:xfrm>
          <a:off x="0" y="347706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547540-9AC9-4A8C-A737-5718FC780A1A}">
      <dsp:nvSpPr>
        <dsp:cNvPr id="0" name=""/>
        <dsp:cNvSpPr/>
      </dsp:nvSpPr>
      <dsp:spPr>
        <a:xfrm>
          <a:off x="518501" y="327042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 Acknowledgements</a:t>
          </a:r>
        </a:p>
      </dsp:txBody>
      <dsp:txXfrm>
        <a:off x="538676" y="3290595"/>
        <a:ext cx="7218665" cy="372930"/>
      </dsp:txXfrm>
    </dsp:sp>
    <dsp:sp modelId="{32C81F02-CB67-4542-AA68-188D8BB237FF}">
      <dsp:nvSpPr>
        <dsp:cNvPr id="0" name=""/>
        <dsp:cNvSpPr/>
      </dsp:nvSpPr>
      <dsp:spPr>
        <a:xfrm>
          <a:off x="0" y="41121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A22F5-9D55-42BA-92CA-25B557EFF7F7}">
      <dsp:nvSpPr>
        <dsp:cNvPr id="0" name=""/>
        <dsp:cNvSpPr/>
      </dsp:nvSpPr>
      <dsp:spPr>
        <a:xfrm>
          <a:off x="518501" y="390546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a:lnSpc>
              <a:spcPct val="90000"/>
            </a:lnSpc>
            <a:spcBef>
              <a:spcPct val="0"/>
            </a:spcBef>
            <a:spcAft>
              <a:spcPct val="35000"/>
            </a:spcAft>
          </a:pPr>
          <a:r>
            <a:rPr lang="en-US" sz="1400" b="1" kern="1200">
              <a:latin typeface="Arial"/>
              <a:cs typeface="Arial"/>
            </a:rPr>
            <a:t>References</a:t>
          </a:r>
        </a:p>
      </dsp:txBody>
      <dsp:txXfrm>
        <a:off x="538676" y="3925635"/>
        <a:ext cx="7218665"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BADAA-D6A2-4EE5-8301-C6E781EB54BE}">
      <dsp:nvSpPr>
        <dsp:cNvPr id="0" name=""/>
        <dsp:cNvSpPr/>
      </dsp:nvSpPr>
      <dsp:spPr>
        <a:xfrm>
          <a:off x="0" y="301859"/>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AD10A9-25C9-4DD8-9251-A3127C2EDCD6}">
      <dsp:nvSpPr>
        <dsp:cNvPr id="0" name=""/>
        <dsp:cNvSpPr/>
      </dsp:nvSpPr>
      <dsp:spPr>
        <a:xfrm>
          <a:off x="518501" y="95219"/>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i="0" u="none" strike="noStrike" kern="1200" cap="none" baseline="0" noProof="0" dirty="0">
              <a:latin typeface="Arial"/>
              <a:cs typeface="Arial"/>
            </a:rPr>
            <a:t>WWW: Who, What, Where is this article? </a:t>
          </a:r>
        </a:p>
      </dsp:txBody>
      <dsp:txXfrm>
        <a:off x="538676" y="115394"/>
        <a:ext cx="7218665" cy="372930"/>
      </dsp:txXfrm>
    </dsp:sp>
    <dsp:sp modelId="{E92D8D5F-F7A9-41B8-8317-6E07E1BB6BEA}">
      <dsp:nvSpPr>
        <dsp:cNvPr id="0" name=""/>
        <dsp:cNvSpPr/>
      </dsp:nvSpPr>
      <dsp:spPr>
        <a:xfrm>
          <a:off x="0" y="9369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BF1AE-695E-4DFF-974C-47627348E721}">
      <dsp:nvSpPr>
        <dsp:cNvPr id="0" name=""/>
        <dsp:cNvSpPr/>
      </dsp:nvSpPr>
      <dsp:spPr>
        <a:xfrm>
          <a:off x="518501" y="730259"/>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What is Pesticide Thiuram? What is the purpose of this study?</a:t>
          </a:r>
        </a:p>
      </dsp:txBody>
      <dsp:txXfrm>
        <a:off x="538676" y="750434"/>
        <a:ext cx="7218665" cy="372930"/>
      </dsp:txXfrm>
    </dsp:sp>
    <dsp:sp modelId="{A0AF348B-064C-47BA-9E1F-E08DAF71E476}">
      <dsp:nvSpPr>
        <dsp:cNvPr id="0" name=""/>
        <dsp:cNvSpPr/>
      </dsp:nvSpPr>
      <dsp:spPr>
        <a:xfrm>
          <a:off x="0" y="1571940"/>
          <a:ext cx="10370022" cy="352800"/>
        </a:xfrm>
        <a:prstGeom prst="rect">
          <a:avLst/>
        </a:prstGeom>
        <a:solidFill>
          <a:schemeClr val="bg1">
            <a:lumMod val="75000"/>
            <a:alpha val="9000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C3657-1F4B-4B39-B714-86D170460AB8}">
      <dsp:nvSpPr>
        <dsp:cNvPr id="0" name=""/>
        <dsp:cNvSpPr/>
      </dsp:nvSpPr>
      <dsp:spPr>
        <a:xfrm>
          <a:off x="518501" y="1365300"/>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dirty="0">
              <a:latin typeface="Arial"/>
              <a:cs typeface="Arial"/>
            </a:rPr>
            <a:t>Methods: Microarray Assay, Promoter Activity Assay</a:t>
          </a:r>
        </a:p>
      </dsp:txBody>
      <dsp:txXfrm>
        <a:off x="538676" y="1385475"/>
        <a:ext cx="7218665" cy="372930"/>
      </dsp:txXfrm>
    </dsp:sp>
    <dsp:sp modelId="{7405036F-88BE-43E3-80B8-28E5DF10FF80}">
      <dsp:nvSpPr>
        <dsp:cNvPr id="0" name=""/>
        <dsp:cNvSpPr/>
      </dsp:nvSpPr>
      <dsp:spPr>
        <a:xfrm>
          <a:off x="0" y="220698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1E6CD-D697-4681-9488-39EA07BE45BD}">
      <dsp:nvSpPr>
        <dsp:cNvPr id="0" name=""/>
        <dsp:cNvSpPr/>
      </dsp:nvSpPr>
      <dsp:spPr>
        <a:xfrm>
          <a:off x="518501" y="2000340"/>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Figures from the study: What do they mean?</a:t>
          </a:r>
        </a:p>
      </dsp:txBody>
      <dsp:txXfrm>
        <a:off x="538676" y="2020515"/>
        <a:ext cx="7218665" cy="372930"/>
      </dsp:txXfrm>
    </dsp:sp>
    <dsp:sp modelId="{DC8A8B66-26F3-4E27-B0E1-EC2DAF4F710D}">
      <dsp:nvSpPr>
        <dsp:cNvPr id="0" name=""/>
        <dsp:cNvSpPr/>
      </dsp:nvSpPr>
      <dsp:spPr>
        <a:xfrm>
          <a:off x="0" y="284202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3BC97F-47AC-4CEF-BD23-63AC152C5EF8}">
      <dsp:nvSpPr>
        <dsp:cNvPr id="0" name=""/>
        <dsp:cNvSpPr/>
      </dsp:nvSpPr>
      <dsp:spPr>
        <a:xfrm>
          <a:off x="518501" y="263538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Concluding thoughts on the article: Is it legit?</a:t>
          </a:r>
        </a:p>
      </dsp:txBody>
      <dsp:txXfrm>
        <a:off x="538676" y="2655555"/>
        <a:ext cx="7218665" cy="372930"/>
      </dsp:txXfrm>
    </dsp:sp>
    <dsp:sp modelId="{F4B935B0-118F-44CB-97C6-34829640C4C9}">
      <dsp:nvSpPr>
        <dsp:cNvPr id="0" name=""/>
        <dsp:cNvSpPr/>
      </dsp:nvSpPr>
      <dsp:spPr>
        <a:xfrm>
          <a:off x="0" y="347706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547540-9AC9-4A8C-A737-5718FC780A1A}">
      <dsp:nvSpPr>
        <dsp:cNvPr id="0" name=""/>
        <dsp:cNvSpPr/>
      </dsp:nvSpPr>
      <dsp:spPr>
        <a:xfrm>
          <a:off x="518501" y="327042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 Acknowledgements</a:t>
          </a:r>
        </a:p>
      </dsp:txBody>
      <dsp:txXfrm>
        <a:off x="538676" y="3290595"/>
        <a:ext cx="7218665" cy="372930"/>
      </dsp:txXfrm>
    </dsp:sp>
    <dsp:sp modelId="{32C81F02-CB67-4542-AA68-188D8BB237FF}">
      <dsp:nvSpPr>
        <dsp:cNvPr id="0" name=""/>
        <dsp:cNvSpPr/>
      </dsp:nvSpPr>
      <dsp:spPr>
        <a:xfrm>
          <a:off x="0" y="41121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A22F5-9D55-42BA-92CA-25B557EFF7F7}">
      <dsp:nvSpPr>
        <dsp:cNvPr id="0" name=""/>
        <dsp:cNvSpPr/>
      </dsp:nvSpPr>
      <dsp:spPr>
        <a:xfrm>
          <a:off x="518501" y="3905460"/>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a:lnSpc>
              <a:spcPct val="90000"/>
            </a:lnSpc>
            <a:spcBef>
              <a:spcPct val="0"/>
            </a:spcBef>
            <a:spcAft>
              <a:spcPct val="35000"/>
            </a:spcAft>
          </a:pPr>
          <a:r>
            <a:rPr lang="en-US" sz="1400" b="1" kern="1200">
              <a:latin typeface="Arial"/>
              <a:cs typeface="Arial"/>
            </a:rPr>
            <a:t>References</a:t>
          </a:r>
        </a:p>
      </dsp:txBody>
      <dsp:txXfrm>
        <a:off x="538676" y="3925635"/>
        <a:ext cx="7218665" cy="372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4BADAA-D6A2-4EE5-8301-C6E781EB54BE}">
      <dsp:nvSpPr>
        <dsp:cNvPr id="0" name=""/>
        <dsp:cNvSpPr/>
      </dsp:nvSpPr>
      <dsp:spPr>
        <a:xfrm>
          <a:off x="0" y="301859"/>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AD10A9-25C9-4DD8-9251-A3127C2EDCD6}">
      <dsp:nvSpPr>
        <dsp:cNvPr id="0" name=""/>
        <dsp:cNvSpPr/>
      </dsp:nvSpPr>
      <dsp:spPr>
        <a:xfrm>
          <a:off x="518501" y="95219"/>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i="0" u="none" strike="noStrike" kern="1200" cap="none" baseline="0" noProof="0" dirty="0">
              <a:latin typeface="Arial"/>
              <a:cs typeface="Arial"/>
            </a:rPr>
            <a:t>WWW: Who, What, Where is this article? </a:t>
          </a:r>
        </a:p>
      </dsp:txBody>
      <dsp:txXfrm>
        <a:off x="538676" y="115394"/>
        <a:ext cx="7218665" cy="372930"/>
      </dsp:txXfrm>
    </dsp:sp>
    <dsp:sp modelId="{E92D8D5F-F7A9-41B8-8317-6E07E1BB6BEA}">
      <dsp:nvSpPr>
        <dsp:cNvPr id="0" name=""/>
        <dsp:cNvSpPr/>
      </dsp:nvSpPr>
      <dsp:spPr>
        <a:xfrm>
          <a:off x="0" y="9369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BF1AE-695E-4DFF-974C-47627348E721}">
      <dsp:nvSpPr>
        <dsp:cNvPr id="0" name=""/>
        <dsp:cNvSpPr/>
      </dsp:nvSpPr>
      <dsp:spPr>
        <a:xfrm>
          <a:off x="518501" y="730259"/>
          <a:ext cx="7259015" cy="41328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What is Pesticide Thiuram? What is the purpose of this study?</a:t>
          </a:r>
        </a:p>
      </dsp:txBody>
      <dsp:txXfrm>
        <a:off x="538676" y="750434"/>
        <a:ext cx="7218665" cy="372930"/>
      </dsp:txXfrm>
    </dsp:sp>
    <dsp:sp modelId="{A0AF348B-064C-47BA-9E1F-E08DAF71E476}">
      <dsp:nvSpPr>
        <dsp:cNvPr id="0" name=""/>
        <dsp:cNvSpPr/>
      </dsp:nvSpPr>
      <dsp:spPr>
        <a:xfrm>
          <a:off x="0" y="1571940"/>
          <a:ext cx="10370022" cy="352800"/>
        </a:xfrm>
        <a:prstGeom prst="rect">
          <a:avLst/>
        </a:prstGeom>
        <a:solidFill>
          <a:schemeClr val="bg1">
            <a:lumMod val="75000"/>
            <a:alpha val="9000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AC3657-1F4B-4B39-B714-86D170460AB8}">
      <dsp:nvSpPr>
        <dsp:cNvPr id="0" name=""/>
        <dsp:cNvSpPr/>
      </dsp:nvSpPr>
      <dsp:spPr>
        <a:xfrm>
          <a:off x="518501" y="1374090"/>
          <a:ext cx="7259015" cy="413280"/>
        </a:xfrm>
        <a:prstGeom prst="round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dirty="0">
              <a:latin typeface="Arial"/>
              <a:cs typeface="Arial"/>
            </a:rPr>
            <a:t>Methods: Microarray Assay, Promoter Activity Assay</a:t>
          </a:r>
        </a:p>
      </dsp:txBody>
      <dsp:txXfrm>
        <a:off x="538676" y="1394265"/>
        <a:ext cx="7218665" cy="372930"/>
      </dsp:txXfrm>
    </dsp:sp>
    <dsp:sp modelId="{7405036F-88BE-43E3-80B8-28E5DF10FF80}">
      <dsp:nvSpPr>
        <dsp:cNvPr id="0" name=""/>
        <dsp:cNvSpPr/>
      </dsp:nvSpPr>
      <dsp:spPr>
        <a:xfrm>
          <a:off x="0" y="220698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1E6CD-D697-4681-9488-39EA07BE45BD}">
      <dsp:nvSpPr>
        <dsp:cNvPr id="0" name=""/>
        <dsp:cNvSpPr/>
      </dsp:nvSpPr>
      <dsp:spPr>
        <a:xfrm>
          <a:off x="518501" y="2000340"/>
          <a:ext cx="7259015" cy="413280"/>
        </a:xfrm>
        <a:prstGeom prst="roundRect">
          <a:avLst/>
        </a:prstGeom>
        <a:solidFill>
          <a:schemeClr val="bg1"/>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Figures from the study: What do they mean?</a:t>
          </a:r>
        </a:p>
      </dsp:txBody>
      <dsp:txXfrm>
        <a:off x="538676" y="2020515"/>
        <a:ext cx="7218665" cy="372930"/>
      </dsp:txXfrm>
    </dsp:sp>
    <dsp:sp modelId="{DC8A8B66-26F3-4E27-B0E1-EC2DAF4F710D}">
      <dsp:nvSpPr>
        <dsp:cNvPr id="0" name=""/>
        <dsp:cNvSpPr/>
      </dsp:nvSpPr>
      <dsp:spPr>
        <a:xfrm>
          <a:off x="0" y="284202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3BC97F-47AC-4CEF-BD23-63AC152C5EF8}">
      <dsp:nvSpPr>
        <dsp:cNvPr id="0" name=""/>
        <dsp:cNvSpPr/>
      </dsp:nvSpPr>
      <dsp:spPr>
        <a:xfrm>
          <a:off x="518501" y="2635380"/>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Concluding thoughts on the article: Is it legit?</a:t>
          </a:r>
        </a:p>
      </dsp:txBody>
      <dsp:txXfrm>
        <a:off x="538676" y="2655555"/>
        <a:ext cx="7218665" cy="372930"/>
      </dsp:txXfrm>
    </dsp:sp>
    <dsp:sp modelId="{F4B935B0-118F-44CB-97C6-34829640C4C9}">
      <dsp:nvSpPr>
        <dsp:cNvPr id="0" name=""/>
        <dsp:cNvSpPr/>
      </dsp:nvSpPr>
      <dsp:spPr>
        <a:xfrm>
          <a:off x="0" y="347706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547540-9AC9-4A8C-A737-5718FC780A1A}">
      <dsp:nvSpPr>
        <dsp:cNvPr id="0" name=""/>
        <dsp:cNvSpPr/>
      </dsp:nvSpPr>
      <dsp:spPr>
        <a:xfrm>
          <a:off x="518501" y="3270420"/>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rtl="0">
            <a:lnSpc>
              <a:spcPct val="90000"/>
            </a:lnSpc>
            <a:spcBef>
              <a:spcPct val="0"/>
            </a:spcBef>
            <a:spcAft>
              <a:spcPct val="35000"/>
            </a:spcAft>
          </a:pPr>
          <a:r>
            <a:rPr lang="en-US" sz="1400" b="1" kern="1200">
              <a:latin typeface="Arial"/>
              <a:cs typeface="Arial"/>
            </a:rPr>
            <a:t> Acknowledgements</a:t>
          </a:r>
        </a:p>
      </dsp:txBody>
      <dsp:txXfrm>
        <a:off x="538676" y="3290595"/>
        <a:ext cx="7218665" cy="372930"/>
      </dsp:txXfrm>
    </dsp:sp>
    <dsp:sp modelId="{32C81F02-CB67-4542-AA68-188D8BB237FF}">
      <dsp:nvSpPr>
        <dsp:cNvPr id="0" name=""/>
        <dsp:cNvSpPr/>
      </dsp:nvSpPr>
      <dsp:spPr>
        <a:xfrm>
          <a:off x="0" y="4112100"/>
          <a:ext cx="10370022" cy="352800"/>
        </a:xfrm>
        <a:prstGeom prst="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A22F5-9D55-42BA-92CA-25B557EFF7F7}">
      <dsp:nvSpPr>
        <dsp:cNvPr id="0" name=""/>
        <dsp:cNvSpPr/>
      </dsp:nvSpPr>
      <dsp:spPr>
        <a:xfrm>
          <a:off x="518501" y="3905460"/>
          <a:ext cx="7259015" cy="413280"/>
        </a:xfrm>
        <a:prstGeom prst="roundRect">
          <a:avLst/>
        </a:prstGeom>
        <a:solidFill>
          <a:schemeClr val="accent1">
            <a:lumMod val="60000"/>
            <a:lumOff val="4000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4373" tIns="0" rIns="274373" bIns="0" numCol="1" spcCol="1270" anchor="ctr" anchorCtr="0">
          <a:noAutofit/>
        </a:bodyPr>
        <a:lstStyle/>
        <a:p>
          <a:pPr lvl="0" algn="l" defTabSz="622300">
            <a:lnSpc>
              <a:spcPct val="90000"/>
            </a:lnSpc>
            <a:spcBef>
              <a:spcPct val="0"/>
            </a:spcBef>
            <a:spcAft>
              <a:spcPct val="35000"/>
            </a:spcAft>
          </a:pPr>
          <a:r>
            <a:rPr lang="en-US" sz="1400" b="1" kern="1200">
              <a:latin typeface="Arial"/>
              <a:cs typeface="Arial"/>
            </a:rPr>
            <a:t>References</a:t>
          </a:r>
        </a:p>
      </dsp:txBody>
      <dsp:txXfrm>
        <a:off x="538676" y="3925635"/>
        <a:ext cx="7218665"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AF5633-7C54-4208-B24B-A47D75A07122}" type="datetimeFigureOut">
              <a:rPr lang="en-US"/>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9ED649-A18E-454F-92D6-874809596EC4}" type="slidenum">
              <a:rPr lang="en-US"/>
              <a:t>‹#›</a:t>
            </a:fld>
            <a:endParaRPr lang="en-US"/>
          </a:p>
        </p:txBody>
      </p:sp>
    </p:spTree>
    <p:extLst>
      <p:ext uri="{BB962C8B-B14F-4D97-AF65-F5344CB8AC3E}">
        <p14:creationId xmlns:p14="http://schemas.microsoft.com/office/powerpoint/2010/main" val="347049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11: the same “detoxification” (101 genes), “stress response” (168 genes), “cellular communication” (131 genes), “cellular transport” (474 genes), “ionic homeostasis” (118 genes), “amino acid metabolism” (204 genes), “lipid me- </a:t>
            </a:r>
            <a:r>
              <a:rPr lang="en-US" err="1"/>
              <a:t>tabolism</a:t>
            </a:r>
            <a:r>
              <a:rPr lang="en-US"/>
              <a:t>” (209 genes), “protein destination” (565 genes), “protein synthesis” (347 genes), “transcription” (762 genes), and “transport facilitation” (303 genes). </a:t>
            </a:r>
          </a:p>
          <a:p>
            <a:r>
              <a:rPr lang="en-US">
                <a:cs typeface="Calibri"/>
              </a:rPr>
              <a:t>4: </a:t>
            </a:r>
            <a:r>
              <a:rPr lang="en-US" err="1">
                <a:cs typeface="Calibri"/>
              </a:rPr>
              <a:t>modifed</a:t>
            </a:r>
            <a:r>
              <a:rPr lang="en-US">
                <a:cs typeface="Calibri"/>
              </a:rPr>
              <a:t>: </a:t>
            </a:r>
            <a:r>
              <a:rPr lang="en-US"/>
              <a:t>“cell growth” (680 genes), which was made from 9 subclasses: ‘cell growth, budding/cell polarity and filament formation,’ ‘pheromone response/mating-type de- termination/sex-specific proteins,’ ‘sporulation and </a:t>
            </a:r>
            <a:r>
              <a:rPr lang="en-US" err="1"/>
              <a:t>germi</a:t>
            </a:r>
            <a:r>
              <a:rPr lang="en-US"/>
              <a:t>- nation,’ ‘cell cycle control,’ ‘mitosis,’ ‘cytokinesis,’ ‘cell death,’ ‘aging,’ and ‘degradation of exogenous polynucleotides.’ The “DNA” (281 genes) was made from 4 subclasses: ‘DNA synthesis and replication,’ ‘recombination and DNA repair,’ ‘meiosis,’ and ‘DNA repair.’ The “carbohydrate metabolism” (522 genes) was made from 2 classes: ‘c-compound/ carbohydrate metabolism’ and ‘energy.’ The “unknown” (2475 genes) was established by putting together ‘not yet clear-cut’ and ‘unclassified proteins.’</a:t>
            </a: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349ED649-A18E-454F-92D6-874809596EC4}" type="slidenum">
              <a:rPr lang="en-US"/>
              <a:t>8</a:t>
            </a:fld>
            <a:endParaRPr lang="en-US"/>
          </a:p>
        </p:txBody>
      </p:sp>
    </p:spTree>
    <p:extLst>
      <p:ext uri="{BB962C8B-B14F-4D97-AF65-F5344CB8AC3E}">
        <p14:creationId xmlns:p14="http://schemas.microsoft.com/office/powerpoint/2010/main" val="4177702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The act of inserting the promoter regions above the GFP insert that if the promoter was activated the fluorescence would be too</a:t>
            </a:r>
          </a:p>
        </p:txBody>
      </p:sp>
      <p:sp>
        <p:nvSpPr>
          <p:cNvPr id="4" name="Slide Number Placeholder 3"/>
          <p:cNvSpPr>
            <a:spLocks noGrp="1"/>
          </p:cNvSpPr>
          <p:nvPr>
            <p:ph type="sldNum" sz="quarter" idx="5"/>
          </p:nvPr>
        </p:nvSpPr>
        <p:spPr/>
        <p:txBody>
          <a:bodyPr/>
          <a:lstStyle/>
          <a:p>
            <a:fld id="{349ED649-A18E-454F-92D6-874809596EC4}" type="slidenum">
              <a:rPr lang="en-US"/>
              <a:t>9</a:t>
            </a:fld>
            <a:endParaRPr lang="en-US"/>
          </a:p>
        </p:txBody>
      </p:sp>
    </p:spTree>
    <p:extLst>
      <p:ext uri="{BB962C8B-B14F-4D97-AF65-F5344CB8AC3E}">
        <p14:creationId xmlns:p14="http://schemas.microsoft.com/office/powerpoint/2010/main" val="302636630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83284890-85D2-4D7B-8EF5-15A9C1DB8F42}" type="datetimeFigureOut">
              <a:rPr lang="en-US" dirty="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a:p>
        </p:txBody>
      </p:sp>
    </p:spTree>
    <p:extLst>
      <p:ext uri="{BB962C8B-B14F-4D97-AF65-F5344CB8AC3E}">
        <p14:creationId xmlns:p14="http://schemas.microsoft.com/office/powerpoint/2010/main" val="3099502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157CC2-0FC8-4686-B024-99790E0F5162}" type="datetimeFigureOut">
              <a:rPr lang="en-US" dirty="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04833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4DA5-CD3D-4590-A511-FCD3BC7A793E}" type="datetimeFigureOut">
              <a:rPr lang="en-US" dirty="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825866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F5661D-6934-4B32-B92C-470368BF1EC6}" type="datetimeFigureOut">
              <a:rPr lang="en-US" dirty="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8093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11/14/2019</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a:p>
        </p:txBody>
      </p:sp>
    </p:spTree>
    <p:extLst>
      <p:ext uri="{BB962C8B-B14F-4D97-AF65-F5344CB8AC3E}">
        <p14:creationId xmlns:p14="http://schemas.microsoft.com/office/powerpoint/2010/main" val="3488490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48D31E-DCDA-41A7-9C67-C4B11B94D21D}" type="datetimeFigureOut">
              <a:rPr lang="en-US" dirty="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464539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3762C0-B258-48F1-ADE6-176B4174CCDD}" type="datetimeFigureOut">
              <a:rPr lang="en-US" dirty="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65630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7919A6-33EB-49BD-A62F-1FA56B9F9712}" type="datetimeFigureOut">
              <a:rPr lang="en-US" dirty="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999181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5486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11/14/2019</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287904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11/14/2019</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073074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11/14/2019</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403267241"/>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2" Type="http://schemas.openxmlformats.org/officeDocument/2006/relationships/hyperlink" Target="https://xmlpipedb.cs.lmu.edu/biodb/fall2019/index.php/Week_1https:/xmlpipedb.cs.lmu.edu/biodb/fall2019/index.php/Week_1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32FD491-28F3-42E7-AEBF-A9E3C462C92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1" name="Oval 13">
              <a:extLst>
                <a:ext uri="{FF2B5EF4-FFF2-40B4-BE49-F238E27FC236}">
                  <a16:creationId xmlns:a16="http://schemas.microsoft.com/office/drawing/2014/main" id="{AD016B6E-F283-4CFB-9099-05C8DA6AB3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5" name="Oval 14">
              <a:extLst>
                <a:ext uri="{FF2B5EF4-FFF2-40B4-BE49-F238E27FC236}">
                  <a16:creationId xmlns:a16="http://schemas.microsoft.com/office/drawing/2014/main" id="{72D0360E-345F-4790-B0A0-03ADC36B5E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 useBgFill="1">
        <p:nvSpPr>
          <p:cNvPr id="17" name="Rectangle 16">
            <a:extLst>
              <a:ext uri="{FF2B5EF4-FFF2-40B4-BE49-F238E27FC236}">
                <a16:creationId xmlns:a16="http://schemas.microsoft.com/office/drawing/2014/main" id="{463E2FE9-FAF3-450E-861A-54D0A8CFBE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784689D-B8B0-446E-B209-9BFDEE8CC885}"/>
              </a:ext>
            </a:extLst>
          </p:cNvPr>
          <p:cNvSpPr txBox="1"/>
          <p:nvPr/>
        </p:nvSpPr>
        <p:spPr>
          <a:xfrm>
            <a:off x="312494" y="5774085"/>
            <a:ext cx="11010267" cy="917156"/>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Aft>
                <a:spcPts val="600"/>
              </a:spcAft>
              <a:buClr>
                <a:schemeClr val="accent1">
                  <a:lumMod val="75000"/>
                </a:schemeClr>
              </a:buClr>
              <a:buSzPct val="85000"/>
            </a:pPr>
            <a:r>
              <a:rPr lang="en-US" sz="1600">
                <a:latin typeface="Arial"/>
                <a:cs typeface="Arial"/>
              </a:rPr>
              <a:t>Kitagawa, E., Takahashi, J., </a:t>
            </a:r>
            <a:r>
              <a:rPr lang="en-US" sz="1600" err="1">
                <a:latin typeface="Arial"/>
                <a:cs typeface="Arial"/>
              </a:rPr>
              <a:t>Momose</a:t>
            </a:r>
            <a:r>
              <a:rPr lang="en-US" sz="1600">
                <a:latin typeface="Arial"/>
                <a:cs typeface="Arial"/>
              </a:rPr>
              <a:t>, Y., &amp; </a:t>
            </a:r>
            <a:r>
              <a:rPr lang="en-US" sz="1600" err="1">
                <a:latin typeface="Arial"/>
                <a:cs typeface="Arial"/>
              </a:rPr>
              <a:t>Iwahashi</a:t>
            </a:r>
            <a:r>
              <a:rPr lang="en-US" sz="1600">
                <a:latin typeface="Arial"/>
                <a:cs typeface="Arial"/>
              </a:rPr>
              <a:t>, H. (2002). Effects of the pesticide thiuram: genome-wide screening of indicator genes by yeast DNA microarray. Environmental science &amp; technology, 36(18), 3908-3915. DOI: 10.1021/es015705v</a:t>
            </a:r>
            <a:endParaRPr lang="en-US"/>
          </a:p>
        </p:txBody>
      </p:sp>
      <p:sp>
        <p:nvSpPr>
          <p:cNvPr id="19" name="Rectangle 18">
            <a:extLst>
              <a:ext uri="{FF2B5EF4-FFF2-40B4-BE49-F238E27FC236}">
                <a16:creationId xmlns:a16="http://schemas.microsoft.com/office/drawing/2014/main" id="{B4CD5EDE-D3EC-49C1-9A9B-88C47606DB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4431215"/>
            <a:ext cx="100584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C33E4ED5-D66B-4F39-9509-117636F0BD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2">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23" name="Oval 22">
            <a:extLst>
              <a:ext uri="{FF2B5EF4-FFF2-40B4-BE49-F238E27FC236}">
                <a16:creationId xmlns:a16="http://schemas.microsoft.com/office/drawing/2014/main" id="{8573AAF9-111A-4C2F-A36D-746158924E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5" name="Subtitle 2">
            <a:extLst>
              <a:ext uri="{FF2B5EF4-FFF2-40B4-BE49-F238E27FC236}">
                <a16:creationId xmlns:a16="http://schemas.microsoft.com/office/drawing/2014/main" id="{ACC1879B-832C-4681-8FC0-9E04C8B5B37A}"/>
              </a:ext>
            </a:extLst>
          </p:cNvPr>
          <p:cNvSpPr txBox="1">
            <a:spLocks/>
          </p:cNvSpPr>
          <p:nvPr/>
        </p:nvSpPr>
        <p:spPr>
          <a:xfrm>
            <a:off x="3894564" y="5698861"/>
            <a:ext cx="4580377" cy="66647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pPr algn="ctr"/>
            <a:endParaRPr lang="en-US" sz="3200" b="1">
              <a:solidFill>
                <a:srgbClr val="000000"/>
              </a:solidFill>
              <a:latin typeface="Arial"/>
              <a:cs typeface="Arial"/>
            </a:endParaRPr>
          </a:p>
          <a:p>
            <a:pPr algn="ctr"/>
            <a:r>
              <a:rPr lang="en-US" sz="2000" b="1">
                <a:solidFill>
                  <a:srgbClr val="000000"/>
                </a:solidFill>
                <a:latin typeface="Arial"/>
                <a:cs typeface="Arial"/>
              </a:rPr>
              <a:t>BIOL</a:t>
            </a:r>
            <a:r>
              <a:rPr lang="en-US" sz="2000" b="1">
                <a:solidFill>
                  <a:srgbClr val="000000"/>
                </a:solidFill>
                <a:latin typeface="Arial"/>
                <a:ea typeface="+mn-lt"/>
                <a:cs typeface="+mn-lt"/>
              </a:rPr>
              <a:t> 367-01: Biological Databases</a:t>
            </a:r>
            <a:endParaRPr lang="en-US" sz="2000">
              <a:solidFill>
                <a:srgbClr val="000000"/>
              </a:solidFill>
              <a:latin typeface="Arial"/>
              <a:ea typeface="+mn-lt"/>
              <a:cs typeface="+mn-lt"/>
            </a:endParaRPr>
          </a:p>
          <a:p>
            <a:pPr algn="ctr"/>
            <a:r>
              <a:rPr lang="en-US" sz="2000" b="1">
                <a:solidFill>
                  <a:srgbClr val="000000"/>
                </a:solidFill>
                <a:latin typeface="Arial"/>
                <a:cs typeface="Arial"/>
              </a:rPr>
              <a:t>November 14, 2019</a:t>
            </a:r>
          </a:p>
          <a:p>
            <a:endParaRPr lang="en-US" sz="2000">
              <a:solidFill>
                <a:srgbClr val="000000"/>
              </a:solidFill>
              <a:cs typeface="Arial"/>
            </a:endParaRPr>
          </a:p>
          <a:p>
            <a:endParaRPr lang="en-US" sz="2000">
              <a:solidFill>
                <a:srgbClr val="000000"/>
              </a:solidFill>
            </a:endParaRPr>
          </a:p>
        </p:txBody>
      </p:sp>
      <p:sp>
        <p:nvSpPr>
          <p:cNvPr id="9" name="TextBox 8">
            <a:extLst>
              <a:ext uri="{FF2B5EF4-FFF2-40B4-BE49-F238E27FC236}">
                <a16:creationId xmlns:a16="http://schemas.microsoft.com/office/drawing/2014/main" id="{218D253B-926D-41A1-8472-6ABCDE99D81E}"/>
              </a:ext>
            </a:extLst>
          </p:cNvPr>
          <p:cNvSpPr txBox="1"/>
          <p:nvPr/>
        </p:nvSpPr>
        <p:spPr>
          <a:xfrm>
            <a:off x="1096241" y="1234787"/>
            <a:ext cx="10190015"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a:latin typeface="Arial Black"/>
                <a:cs typeface="Arial"/>
              </a:rPr>
              <a:t>Effects of the Pesticide Thiuram</a:t>
            </a:r>
            <a:endParaRPr lang="en-US" sz="4800" b="1">
              <a:latin typeface="Arial Black"/>
            </a:endParaRPr>
          </a:p>
        </p:txBody>
      </p:sp>
      <p:sp>
        <p:nvSpPr>
          <p:cNvPr id="25" name="TextBox 24">
            <a:extLst>
              <a:ext uri="{FF2B5EF4-FFF2-40B4-BE49-F238E27FC236}">
                <a16:creationId xmlns:a16="http://schemas.microsoft.com/office/drawing/2014/main" id="{7F3568AD-502D-4BE4-B498-383D2B19C9A8}"/>
              </a:ext>
            </a:extLst>
          </p:cNvPr>
          <p:cNvSpPr txBox="1"/>
          <p:nvPr/>
        </p:nvSpPr>
        <p:spPr>
          <a:xfrm>
            <a:off x="1174174" y="3642015"/>
            <a:ext cx="10034151"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b="1" err="1">
                <a:latin typeface="Arial"/>
                <a:cs typeface="Arial"/>
              </a:rPr>
              <a:t>FunGals</a:t>
            </a:r>
            <a:r>
              <a:rPr lang="en-US" sz="2000" b="1">
                <a:latin typeface="Arial"/>
                <a:cs typeface="Arial"/>
              </a:rPr>
              <a:t>: Kaitlyn Nguyen, Michael </a:t>
            </a:r>
            <a:r>
              <a:rPr lang="en-US" sz="2000" b="1" err="1">
                <a:latin typeface="Arial"/>
                <a:cs typeface="Arial"/>
              </a:rPr>
              <a:t>Armas</a:t>
            </a:r>
            <a:r>
              <a:rPr lang="en-US" sz="2000" b="1">
                <a:latin typeface="Arial"/>
                <a:cs typeface="Arial"/>
              </a:rPr>
              <a:t>, Iliana Crespin, Emma Young</a:t>
            </a:r>
            <a:endParaRPr lang="en-US" b="1">
              <a:latin typeface="Arial"/>
              <a:cs typeface="Arial"/>
            </a:endParaRPr>
          </a:p>
        </p:txBody>
      </p:sp>
    </p:spTree>
    <p:extLst>
      <p:ext uri="{BB962C8B-B14F-4D97-AF65-F5344CB8AC3E}">
        <p14:creationId xmlns:p14="http://schemas.microsoft.com/office/powerpoint/2010/main" val="393399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Subtitle 2">
            <a:extLst>
              <a:ext uri="{FF2B5EF4-FFF2-40B4-BE49-F238E27FC236}">
                <a16:creationId xmlns:a16="http://schemas.microsoft.com/office/drawing/2014/main" id="{875B79A7-E8D1-4B80-A72D-3F16ADF1DE22}"/>
              </a:ext>
            </a:extLst>
          </p:cNvPr>
          <p:cNvGraphicFramePr/>
          <p:nvPr>
            <p:extLst>
              <p:ext uri="{D42A27DB-BD31-4B8C-83A1-F6EECF244321}">
                <p14:modId xmlns:p14="http://schemas.microsoft.com/office/powerpoint/2010/main" val="4009728787"/>
              </p:ext>
            </p:extLst>
          </p:nvPr>
        </p:nvGraphicFramePr>
        <p:xfrm>
          <a:off x="886361" y="1746078"/>
          <a:ext cx="10370022" cy="456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 name="TextBox 48">
            <a:extLst>
              <a:ext uri="{FF2B5EF4-FFF2-40B4-BE49-F238E27FC236}">
                <a16:creationId xmlns:a16="http://schemas.microsoft.com/office/drawing/2014/main" id="{3672A3AE-2FD4-464C-815F-BDE7B601B6C0}"/>
              </a:ext>
            </a:extLst>
          </p:cNvPr>
          <p:cNvSpPr txBox="1"/>
          <p:nvPr/>
        </p:nvSpPr>
        <p:spPr>
          <a:xfrm>
            <a:off x="966355" y="282287"/>
            <a:ext cx="10198676" cy="1200329"/>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3600" b="1">
                <a:latin typeface="Arial Black"/>
                <a:cs typeface="Arial"/>
              </a:rPr>
              <a:t>OUTLINE</a:t>
            </a:r>
          </a:p>
          <a:p>
            <a:endParaRPr lang="en-US">
              <a:latin typeface="Arial Black"/>
              <a:cs typeface="Arial"/>
            </a:endParaRPr>
          </a:p>
        </p:txBody>
      </p:sp>
      <p:sp>
        <p:nvSpPr>
          <p:cNvPr id="2" name="Right Arrow 1"/>
          <p:cNvSpPr/>
          <p:nvPr/>
        </p:nvSpPr>
        <p:spPr>
          <a:xfrm>
            <a:off x="184639" y="3815050"/>
            <a:ext cx="553916" cy="422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14503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A close up of a map&#10;&#10;Description generated with very high confidence">
            <a:extLst>
              <a:ext uri="{FF2B5EF4-FFF2-40B4-BE49-F238E27FC236}">
                <a16:creationId xmlns:a16="http://schemas.microsoft.com/office/drawing/2014/main" id="{EA721B33-8C1F-47C5-9281-D315D381D69D}"/>
              </a:ext>
            </a:extLst>
          </p:cNvPr>
          <p:cNvPicPr>
            <a:picLocks noChangeAspect="1"/>
          </p:cNvPicPr>
          <p:nvPr/>
        </p:nvPicPr>
        <p:blipFill>
          <a:blip r:embed="rId2"/>
          <a:stretch>
            <a:fillRect/>
          </a:stretch>
        </p:blipFill>
        <p:spPr>
          <a:xfrm>
            <a:off x="1859528" y="621556"/>
            <a:ext cx="9116609" cy="4231214"/>
          </a:xfrm>
          <a:prstGeom prst="rect">
            <a:avLst/>
          </a:prstGeom>
        </p:spPr>
      </p:pic>
      <p:sp>
        <p:nvSpPr>
          <p:cNvPr id="8" name="TextBox 7">
            <a:extLst>
              <a:ext uri="{FF2B5EF4-FFF2-40B4-BE49-F238E27FC236}">
                <a16:creationId xmlns:a16="http://schemas.microsoft.com/office/drawing/2014/main" id="{8CACC582-DD07-42DF-B3AE-E78571A5C1C6}"/>
              </a:ext>
            </a:extLst>
          </p:cNvPr>
          <p:cNvSpPr txBox="1"/>
          <p:nvPr/>
        </p:nvSpPr>
        <p:spPr>
          <a:xfrm>
            <a:off x="230890" y="5598967"/>
            <a:ext cx="10055941"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latin typeface="Arial"/>
                <a:ea typeface="+mn-lt"/>
                <a:cs typeface="+mn-lt"/>
              </a:rPr>
              <a:t>Figure 1 Effects of different concentrations of thiuram on yeast growth and viability. (A) The yeast cells were inoculated in a YPD medium with different concentrations of thiuram and incubated for 24 h at 25 °C. Open circles, 0.45 mM; solid triangles, 0.14 mM; open squares, 44 </a:t>
            </a:r>
            <a:r>
              <a:rPr lang="en-US" sz="1400" err="1">
                <a:latin typeface="Arial"/>
                <a:ea typeface="+mn-lt"/>
                <a:cs typeface="+mn-lt"/>
              </a:rPr>
              <a:t>μM</a:t>
            </a:r>
            <a:r>
              <a:rPr lang="en-US" sz="1400">
                <a:latin typeface="Arial"/>
                <a:ea typeface="+mn-lt"/>
                <a:cs typeface="+mn-lt"/>
              </a:rPr>
              <a:t>; ×, 14 </a:t>
            </a:r>
            <a:r>
              <a:rPr lang="en-US" sz="1400" err="1">
                <a:latin typeface="Arial"/>
                <a:ea typeface="+mn-lt"/>
                <a:cs typeface="+mn-lt"/>
              </a:rPr>
              <a:t>μM</a:t>
            </a:r>
            <a:r>
              <a:rPr lang="en-US" sz="1400">
                <a:latin typeface="Arial"/>
                <a:ea typeface="+mn-lt"/>
                <a:cs typeface="+mn-lt"/>
              </a:rPr>
              <a:t>; solid squares, 4.4 </a:t>
            </a:r>
            <a:r>
              <a:rPr lang="en-US" sz="1400" err="1">
                <a:latin typeface="Arial"/>
                <a:ea typeface="+mn-lt"/>
                <a:cs typeface="+mn-lt"/>
              </a:rPr>
              <a:t>μM</a:t>
            </a:r>
            <a:r>
              <a:rPr lang="en-US" sz="1400">
                <a:latin typeface="Arial"/>
                <a:ea typeface="+mn-lt"/>
                <a:cs typeface="+mn-lt"/>
              </a:rPr>
              <a:t>; open triangles, 1.4 </a:t>
            </a:r>
            <a:r>
              <a:rPr lang="en-US" sz="1400" err="1">
                <a:latin typeface="Arial"/>
                <a:ea typeface="+mn-lt"/>
                <a:cs typeface="+mn-lt"/>
              </a:rPr>
              <a:t>μM</a:t>
            </a:r>
            <a:r>
              <a:rPr lang="en-US" sz="1400">
                <a:latin typeface="Arial"/>
                <a:ea typeface="+mn-lt"/>
                <a:cs typeface="+mn-lt"/>
              </a:rPr>
              <a:t>; open arrowheads, 0 </a:t>
            </a:r>
            <a:r>
              <a:rPr lang="en-US" sz="1400" err="1">
                <a:latin typeface="Arial"/>
                <a:ea typeface="+mn-lt"/>
                <a:cs typeface="+mn-lt"/>
              </a:rPr>
              <a:t>mM.</a:t>
            </a:r>
            <a:r>
              <a:rPr lang="en-US" sz="1400">
                <a:latin typeface="Arial"/>
                <a:ea typeface="+mn-lt"/>
                <a:cs typeface="+mn-lt"/>
              </a:rPr>
              <a:t> (B) Different concentrations of thiuram were added to the yeast cells at about OD = 1 and incubated for 2 h at 25 °C. Viability is expressed as percent CFU before the addition of thiuram.</a:t>
            </a:r>
            <a:endParaRPr lang="en-US" sz="1400">
              <a:latin typeface="Arial"/>
            </a:endParaRPr>
          </a:p>
        </p:txBody>
      </p:sp>
      <p:sp>
        <p:nvSpPr>
          <p:cNvPr id="12" name="TextBox 11">
            <a:extLst>
              <a:ext uri="{FF2B5EF4-FFF2-40B4-BE49-F238E27FC236}">
                <a16:creationId xmlns:a16="http://schemas.microsoft.com/office/drawing/2014/main" id="{178A2FF0-EC8A-4C22-9881-011C459411C0}"/>
              </a:ext>
            </a:extLst>
          </p:cNvPr>
          <p:cNvSpPr txBox="1"/>
          <p:nvPr/>
        </p:nvSpPr>
        <p:spPr>
          <a:xfrm>
            <a:off x="270723" y="213461"/>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Figure 1.</a:t>
            </a:r>
            <a:endParaRPr lang="en-US" b="1"/>
          </a:p>
          <a:p>
            <a:endParaRPr lang="en-US">
              <a:latin typeface="Arial Black"/>
              <a:cs typeface="Arial"/>
            </a:endParaRPr>
          </a:p>
        </p:txBody>
      </p:sp>
    </p:spTree>
    <p:extLst>
      <p:ext uri="{BB962C8B-B14F-4D97-AF65-F5344CB8AC3E}">
        <p14:creationId xmlns:p14="http://schemas.microsoft.com/office/powerpoint/2010/main" val="4284089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CACC582-DD07-42DF-B3AE-E78571A5C1C6}"/>
              </a:ext>
            </a:extLst>
          </p:cNvPr>
          <p:cNvSpPr txBox="1"/>
          <p:nvPr/>
        </p:nvSpPr>
        <p:spPr>
          <a:xfrm>
            <a:off x="230890" y="5785873"/>
            <a:ext cx="10055941"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ea typeface="+mn-lt"/>
                <a:cs typeface="+mn-lt"/>
              </a:rPr>
              <a:t>Figure 2 Scatter plots of signal intensities from yeast DNA microarray experiments. Yeast cells were treated with </a:t>
            </a:r>
            <a:r>
              <a:rPr lang="en-US" sz="1400" dirty="0" err="1">
                <a:latin typeface="Arial"/>
                <a:ea typeface="+mn-lt"/>
                <a:cs typeface="+mn-lt"/>
              </a:rPr>
              <a:t>thiuram</a:t>
            </a:r>
            <a:r>
              <a:rPr lang="en-US" sz="1400" dirty="0">
                <a:latin typeface="Arial"/>
                <a:ea typeface="+mn-lt"/>
                <a:cs typeface="+mn-lt"/>
              </a:rPr>
              <a:t> for 15 (plot A), 30 (plot B), and 120 (plot C) min at 25 °C. Intensities of Cy3 and Cy5 show the amounts of mRNA in </a:t>
            </a:r>
            <a:r>
              <a:rPr lang="en-US" sz="1400" dirty="0" err="1">
                <a:latin typeface="Arial"/>
                <a:ea typeface="+mn-lt"/>
                <a:cs typeface="+mn-lt"/>
              </a:rPr>
              <a:t>nontreated</a:t>
            </a:r>
            <a:r>
              <a:rPr lang="en-US" sz="1400" dirty="0">
                <a:latin typeface="Arial"/>
                <a:ea typeface="+mn-lt"/>
                <a:cs typeface="+mn-lt"/>
              </a:rPr>
              <a:t> and treated cells, respectively. Each spot corresponds to one gene. Each intensity was averaged-out data from triplicate experiments.</a:t>
            </a:r>
            <a:endParaRPr lang="en-US" dirty="0">
              <a:latin typeface="Arial"/>
              <a:ea typeface="+mn-lt"/>
              <a:cs typeface="+mn-lt"/>
            </a:endParaRPr>
          </a:p>
        </p:txBody>
      </p:sp>
      <p:sp>
        <p:nvSpPr>
          <p:cNvPr id="10" name="TextBox 9">
            <a:extLst>
              <a:ext uri="{FF2B5EF4-FFF2-40B4-BE49-F238E27FC236}">
                <a16:creationId xmlns:a16="http://schemas.microsoft.com/office/drawing/2014/main" id="{15DCD829-DE6C-40E2-A9BD-C305D11E2CD6}"/>
              </a:ext>
            </a:extLst>
          </p:cNvPr>
          <p:cNvSpPr txBox="1"/>
          <p:nvPr/>
        </p:nvSpPr>
        <p:spPr>
          <a:xfrm>
            <a:off x="228936" y="159384"/>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Figure 2.</a:t>
            </a:r>
            <a:endParaRPr lang="en-US" b="1"/>
          </a:p>
          <a:p>
            <a:endParaRPr lang="en-US">
              <a:latin typeface="Arial Black"/>
              <a:cs typeface="Arial"/>
            </a:endParaRPr>
          </a:p>
        </p:txBody>
      </p:sp>
      <p:pic>
        <p:nvPicPr>
          <p:cNvPr id="3" name="Picture 3" descr="A screenshot of a cell phone&#10;&#10;Description generated with very high confidence">
            <a:extLst>
              <a:ext uri="{FF2B5EF4-FFF2-40B4-BE49-F238E27FC236}">
                <a16:creationId xmlns:a16="http://schemas.microsoft.com/office/drawing/2014/main" id="{16D43999-67F1-4C69-9B75-325ABAD7B8DE}"/>
              </a:ext>
            </a:extLst>
          </p:cNvPr>
          <p:cNvPicPr>
            <a:picLocks noChangeAspect="1"/>
          </p:cNvPicPr>
          <p:nvPr/>
        </p:nvPicPr>
        <p:blipFill>
          <a:blip r:embed="rId2"/>
          <a:stretch>
            <a:fillRect/>
          </a:stretch>
        </p:blipFill>
        <p:spPr>
          <a:xfrm>
            <a:off x="1029421" y="1449532"/>
            <a:ext cx="10133160" cy="3800786"/>
          </a:xfrm>
          <a:prstGeom prst="rect">
            <a:avLst/>
          </a:prstGeom>
        </p:spPr>
      </p:pic>
    </p:spTree>
    <p:extLst>
      <p:ext uri="{BB962C8B-B14F-4D97-AF65-F5344CB8AC3E}">
        <p14:creationId xmlns:p14="http://schemas.microsoft.com/office/powerpoint/2010/main" val="3133006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CACC582-DD07-42DF-B3AE-E78571A5C1C6}"/>
              </a:ext>
            </a:extLst>
          </p:cNvPr>
          <p:cNvSpPr txBox="1"/>
          <p:nvPr/>
        </p:nvSpPr>
        <p:spPr>
          <a:xfrm>
            <a:off x="7789439" y="943486"/>
            <a:ext cx="3664974"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Arial"/>
                <a:ea typeface="+mn-lt"/>
                <a:cs typeface="+mn-lt"/>
              </a:rPr>
              <a:t>Figure 3 Classification of genes induced by thiuram treatment. (A) The number of genes induced by each treatment is shown in the Venn diagram. (B) Genes induced at 30 and 120 min were classified by the modified MIPS classification. The horizontal axis indicates the number of induced genes. The gray bar and the shadowed bar indicate genes induced at 30 min and at 120 min, respectively.</a:t>
            </a:r>
          </a:p>
        </p:txBody>
      </p:sp>
      <p:sp>
        <p:nvSpPr>
          <p:cNvPr id="10" name="TextBox 9">
            <a:extLst>
              <a:ext uri="{FF2B5EF4-FFF2-40B4-BE49-F238E27FC236}">
                <a16:creationId xmlns:a16="http://schemas.microsoft.com/office/drawing/2014/main" id="{15DCD829-DE6C-40E2-A9BD-C305D11E2CD6}"/>
              </a:ext>
            </a:extLst>
          </p:cNvPr>
          <p:cNvSpPr txBox="1"/>
          <p:nvPr/>
        </p:nvSpPr>
        <p:spPr>
          <a:xfrm>
            <a:off x="228936" y="159384"/>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Figure 3.</a:t>
            </a:r>
            <a:endParaRPr lang="en-US" b="1"/>
          </a:p>
          <a:p>
            <a:endParaRPr lang="en-US">
              <a:latin typeface="Arial Black"/>
              <a:cs typeface="Arial"/>
            </a:endParaRPr>
          </a:p>
        </p:txBody>
      </p:sp>
      <p:pic>
        <p:nvPicPr>
          <p:cNvPr id="2" name="Picture 3" descr="A screenshot of a cell phone&#10;&#10;Description generated with very high confidence">
            <a:extLst>
              <a:ext uri="{FF2B5EF4-FFF2-40B4-BE49-F238E27FC236}">
                <a16:creationId xmlns:a16="http://schemas.microsoft.com/office/drawing/2014/main" id="{6288DF69-7419-46CE-BA30-90E764FDC7DA}"/>
              </a:ext>
            </a:extLst>
          </p:cNvPr>
          <p:cNvPicPr>
            <a:picLocks noChangeAspect="1"/>
          </p:cNvPicPr>
          <p:nvPr/>
        </p:nvPicPr>
        <p:blipFill>
          <a:blip r:embed="rId2"/>
          <a:stretch>
            <a:fillRect/>
          </a:stretch>
        </p:blipFill>
        <p:spPr>
          <a:xfrm>
            <a:off x="2673624" y="511278"/>
            <a:ext cx="3710719" cy="6019798"/>
          </a:xfrm>
          <a:prstGeom prst="rect">
            <a:avLst/>
          </a:prstGeom>
        </p:spPr>
      </p:pic>
    </p:spTree>
    <p:extLst>
      <p:ext uri="{BB962C8B-B14F-4D97-AF65-F5344CB8AC3E}">
        <p14:creationId xmlns:p14="http://schemas.microsoft.com/office/powerpoint/2010/main" val="356040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CACC582-DD07-42DF-B3AE-E78571A5C1C6}"/>
              </a:ext>
            </a:extLst>
          </p:cNvPr>
          <p:cNvSpPr txBox="1"/>
          <p:nvPr/>
        </p:nvSpPr>
        <p:spPr>
          <a:xfrm>
            <a:off x="7789439" y="943486"/>
            <a:ext cx="3664974"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Arial"/>
                <a:ea typeface="+mn-lt"/>
                <a:cs typeface="+mn-lt"/>
              </a:rPr>
              <a:t>Figure 4 Classification of genes whose expressions were repressed by thiuram treatment. (A) The number of repressed genes after each treatment is shown in the Venn diagram. (B) Repressed genes at 30 and 120 min were classified by the modified MIPS classification. The horizontal axis indicates the number of repressed genes. The gray bar and the shadowed bar show repressed genes at 30 min and at 120 min, respectively.</a:t>
            </a:r>
            <a:endParaRPr lang="en-US">
              <a:latin typeface="Arial"/>
              <a:ea typeface="+mn-lt"/>
              <a:cs typeface="+mn-lt"/>
            </a:endParaRPr>
          </a:p>
        </p:txBody>
      </p:sp>
      <p:sp>
        <p:nvSpPr>
          <p:cNvPr id="10" name="TextBox 9">
            <a:extLst>
              <a:ext uri="{FF2B5EF4-FFF2-40B4-BE49-F238E27FC236}">
                <a16:creationId xmlns:a16="http://schemas.microsoft.com/office/drawing/2014/main" id="{15DCD829-DE6C-40E2-A9BD-C305D11E2CD6}"/>
              </a:ext>
            </a:extLst>
          </p:cNvPr>
          <p:cNvSpPr txBox="1"/>
          <p:nvPr/>
        </p:nvSpPr>
        <p:spPr>
          <a:xfrm>
            <a:off x="228936" y="159384"/>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Figure 4.</a:t>
            </a:r>
            <a:endParaRPr lang="en-US" b="1"/>
          </a:p>
          <a:p>
            <a:endParaRPr lang="en-US">
              <a:latin typeface="Arial Black"/>
              <a:cs typeface="Arial"/>
            </a:endParaRPr>
          </a:p>
        </p:txBody>
      </p:sp>
      <p:pic>
        <p:nvPicPr>
          <p:cNvPr id="3" name="Picture 3" descr="A screenshot of a cell phone&#10;&#10;Description generated with very high confidence">
            <a:extLst>
              <a:ext uri="{FF2B5EF4-FFF2-40B4-BE49-F238E27FC236}">
                <a16:creationId xmlns:a16="http://schemas.microsoft.com/office/drawing/2014/main" id="{71816C46-7BC0-4A65-BF8B-22A52573E8D7}"/>
              </a:ext>
            </a:extLst>
          </p:cNvPr>
          <p:cNvPicPr>
            <a:picLocks noChangeAspect="1"/>
          </p:cNvPicPr>
          <p:nvPr/>
        </p:nvPicPr>
        <p:blipFill>
          <a:blip r:embed="rId2"/>
          <a:stretch>
            <a:fillRect/>
          </a:stretch>
        </p:blipFill>
        <p:spPr>
          <a:xfrm>
            <a:off x="2737887" y="552091"/>
            <a:ext cx="3783246" cy="5969478"/>
          </a:xfrm>
          <a:prstGeom prst="rect">
            <a:avLst/>
          </a:prstGeom>
        </p:spPr>
      </p:pic>
    </p:spTree>
    <p:extLst>
      <p:ext uri="{BB962C8B-B14F-4D97-AF65-F5344CB8AC3E}">
        <p14:creationId xmlns:p14="http://schemas.microsoft.com/office/powerpoint/2010/main" val="3755075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5DCD829-DE6C-40E2-A9BD-C305D11E2CD6}"/>
              </a:ext>
            </a:extLst>
          </p:cNvPr>
          <p:cNvSpPr txBox="1"/>
          <p:nvPr/>
        </p:nvSpPr>
        <p:spPr>
          <a:xfrm>
            <a:off x="228936" y="159384"/>
            <a:ext cx="1620031" cy="923330"/>
          </a:xfrm>
          <a:prstGeom prst="rect">
            <a:avLst/>
          </a:prstGeom>
          <a:ln w="2857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a:latin typeface="Arial"/>
                <a:cs typeface="Arial"/>
              </a:rPr>
              <a:t>Table 4.</a:t>
            </a:r>
            <a:endParaRPr lang="en-US" b="1"/>
          </a:p>
          <a:p>
            <a:endParaRPr lang="en-US">
              <a:latin typeface="Arial Black"/>
              <a:cs typeface="Arial"/>
            </a:endParaRPr>
          </a:p>
        </p:txBody>
      </p:sp>
      <p:pic>
        <p:nvPicPr>
          <p:cNvPr id="2" name="Picture 2" descr="A screenshot of text&#10;&#10;Description generated with very high confidence">
            <a:extLst>
              <a:ext uri="{FF2B5EF4-FFF2-40B4-BE49-F238E27FC236}">
                <a16:creationId xmlns:a16="http://schemas.microsoft.com/office/drawing/2014/main" id="{B51D534F-1A99-4965-B235-6C1ABFF1026B}"/>
              </a:ext>
            </a:extLst>
          </p:cNvPr>
          <p:cNvPicPr>
            <a:picLocks noChangeAspect="1"/>
          </p:cNvPicPr>
          <p:nvPr/>
        </p:nvPicPr>
        <p:blipFill>
          <a:blip r:embed="rId2"/>
          <a:stretch>
            <a:fillRect/>
          </a:stretch>
        </p:blipFill>
        <p:spPr>
          <a:xfrm>
            <a:off x="526474" y="1994142"/>
            <a:ext cx="11132126" cy="2869717"/>
          </a:xfrm>
          <a:prstGeom prst="rect">
            <a:avLst/>
          </a:prstGeom>
        </p:spPr>
      </p:pic>
    </p:spTree>
    <p:extLst>
      <p:ext uri="{BB962C8B-B14F-4D97-AF65-F5344CB8AC3E}">
        <p14:creationId xmlns:p14="http://schemas.microsoft.com/office/powerpoint/2010/main" val="628235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Subtitle 2">
            <a:extLst>
              <a:ext uri="{FF2B5EF4-FFF2-40B4-BE49-F238E27FC236}">
                <a16:creationId xmlns:a16="http://schemas.microsoft.com/office/drawing/2014/main" id="{875B79A7-E8D1-4B80-A72D-3F16ADF1DE22}"/>
              </a:ext>
            </a:extLst>
          </p:cNvPr>
          <p:cNvGraphicFramePr/>
          <p:nvPr>
            <p:extLst>
              <p:ext uri="{D42A27DB-BD31-4B8C-83A1-F6EECF244321}">
                <p14:modId xmlns:p14="http://schemas.microsoft.com/office/powerpoint/2010/main" val="3743277449"/>
              </p:ext>
            </p:extLst>
          </p:nvPr>
        </p:nvGraphicFramePr>
        <p:xfrm>
          <a:off x="886361" y="1746078"/>
          <a:ext cx="10370022" cy="456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 name="TextBox 48">
            <a:extLst>
              <a:ext uri="{FF2B5EF4-FFF2-40B4-BE49-F238E27FC236}">
                <a16:creationId xmlns:a16="http://schemas.microsoft.com/office/drawing/2014/main" id="{3672A3AE-2FD4-464C-815F-BDE7B601B6C0}"/>
              </a:ext>
            </a:extLst>
          </p:cNvPr>
          <p:cNvSpPr txBox="1"/>
          <p:nvPr/>
        </p:nvSpPr>
        <p:spPr>
          <a:xfrm>
            <a:off x="966355" y="282287"/>
            <a:ext cx="10198676" cy="1200329"/>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3600" b="1">
                <a:latin typeface="Arial Black"/>
                <a:cs typeface="Arial"/>
              </a:rPr>
              <a:t>OUTLINE</a:t>
            </a:r>
          </a:p>
          <a:p>
            <a:endParaRPr lang="en-US">
              <a:latin typeface="Arial Black"/>
              <a:cs typeface="Arial"/>
            </a:endParaRPr>
          </a:p>
        </p:txBody>
      </p:sp>
      <p:sp>
        <p:nvSpPr>
          <p:cNvPr id="2" name="Right Arrow 1"/>
          <p:cNvSpPr/>
          <p:nvPr/>
        </p:nvSpPr>
        <p:spPr>
          <a:xfrm>
            <a:off x="149469" y="5002011"/>
            <a:ext cx="553916" cy="422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3563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857925"/>
            <a:ext cx="10085613" cy="4632188"/>
          </a:xfrm>
        </p:spPr>
        <p:txBody>
          <a:bodyPr vert="horz" lIns="91440" tIns="45720" rIns="91440" bIns="45720" rtlCol="0" anchor="t">
            <a:normAutofit/>
          </a:bodyPr>
          <a:lstStyle/>
          <a:p>
            <a:r>
              <a:rPr lang="en-US" dirty="0">
                <a:latin typeface="Arial"/>
                <a:ea typeface="+mn-lt"/>
                <a:cs typeface="+mn-lt"/>
              </a:rPr>
              <a:t>DNA microarray can be used to study biomarkers of the toxicity of known chemicals and unknown ones in the environment</a:t>
            </a:r>
            <a:endParaRPr lang="en-US" dirty="0">
              <a:latin typeface="Arial"/>
              <a:cs typeface="Arial"/>
            </a:endParaRPr>
          </a:p>
          <a:p>
            <a:r>
              <a:rPr lang="en-US" dirty="0">
                <a:latin typeface="Arial"/>
                <a:ea typeface="+mn-lt"/>
                <a:cs typeface="+mn-lt"/>
              </a:rPr>
              <a:t>As seen in the microarray data </a:t>
            </a:r>
            <a:r>
              <a:rPr lang="en-US" dirty="0" smtClean="0">
                <a:latin typeface="Arial"/>
                <a:ea typeface="+mn-lt"/>
                <a:cs typeface="+mn-lt"/>
              </a:rPr>
              <a:t>there was significant </a:t>
            </a:r>
            <a:r>
              <a:rPr lang="en-US" dirty="0" smtClean="0">
                <a:latin typeface="Arial"/>
                <a:ea typeface="+mn-lt"/>
                <a:cs typeface="+mn-lt"/>
              </a:rPr>
              <a:t>changes to overall gene regulation</a:t>
            </a:r>
          </a:p>
          <a:p>
            <a:r>
              <a:rPr lang="en-US" dirty="0" smtClean="0">
                <a:latin typeface="Arial"/>
                <a:ea typeface="+mn-lt"/>
                <a:cs typeface="+mn-lt"/>
              </a:rPr>
              <a:t>YKL071W</a:t>
            </a:r>
            <a:r>
              <a:rPr lang="en-US" dirty="0">
                <a:latin typeface="Arial"/>
                <a:ea typeface="+mn-lt"/>
                <a:cs typeface="+mn-lt"/>
              </a:rPr>
              <a:t>, YCR102C, YLR303W, and YLL057C are all candidates for further research and more promoter activity assays </a:t>
            </a:r>
            <a:endParaRPr lang="en-US" dirty="0" smtClean="0">
              <a:latin typeface="Arial"/>
              <a:ea typeface="+mn-lt"/>
              <a:cs typeface="+mn-lt"/>
            </a:endParaRPr>
          </a:p>
          <a:p>
            <a:r>
              <a:rPr lang="en-US" dirty="0">
                <a:latin typeface="Arial"/>
                <a:ea typeface="+mn-lt"/>
                <a:cs typeface="+mn-lt"/>
              </a:rPr>
              <a:t>YCR102C and YKL071W genes </a:t>
            </a:r>
            <a:r>
              <a:rPr lang="en-US" dirty="0" smtClean="0">
                <a:latin typeface="Arial"/>
                <a:ea typeface="+mn-lt"/>
                <a:cs typeface="+mn-lt"/>
              </a:rPr>
              <a:t>are better candidates </a:t>
            </a:r>
            <a:r>
              <a:rPr lang="en-US" dirty="0">
                <a:latin typeface="Arial"/>
                <a:ea typeface="+mn-lt"/>
                <a:cs typeface="+mn-lt"/>
              </a:rPr>
              <a:t>for the specific detection of </a:t>
            </a:r>
            <a:r>
              <a:rPr lang="en-US" dirty="0" err="1" smtClean="0">
                <a:latin typeface="Arial"/>
                <a:ea typeface="+mn-lt"/>
                <a:cs typeface="+mn-lt"/>
              </a:rPr>
              <a:t>thiuram</a:t>
            </a:r>
            <a:endParaRPr lang="en-US" dirty="0" smtClean="0">
              <a:latin typeface="Arial"/>
              <a:ea typeface="+mn-lt"/>
              <a:cs typeface="+mn-lt"/>
            </a:endParaRPr>
          </a:p>
          <a:p>
            <a:pPr lvl="1"/>
            <a:r>
              <a:rPr lang="en-US" dirty="0" smtClean="0">
                <a:latin typeface="Arial"/>
                <a:ea typeface="+mn-lt"/>
                <a:cs typeface="+mn-lt"/>
              </a:rPr>
              <a:t>Higher expression of fluorescents due to promoter activity assays</a:t>
            </a:r>
            <a:endParaRPr lang="en-US" dirty="0">
              <a:latin typeface="Arial"/>
              <a:ea typeface="+mn-lt"/>
              <a:cs typeface="+mn-lt"/>
            </a:endParaRPr>
          </a:p>
          <a:p>
            <a:pPr marL="0" indent="0">
              <a:buNone/>
            </a:pPr>
            <a:endParaRPr lang="en-US" dirty="0">
              <a:latin typeface="Arial"/>
              <a:ea typeface="+mn-lt"/>
              <a:cs typeface="Arial"/>
            </a:endParaRPr>
          </a:p>
          <a:p>
            <a:endParaRPr lang="en-US" dirty="0">
              <a:latin typeface="Arial"/>
              <a:ea typeface="+mn-lt"/>
              <a:cs typeface="+mn-lt"/>
            </a:endParaRPr>
          </a:p>
          <a:p>
            <a:pPr marL="342900" indent="-342900"/>
            <a:endParaRPr lang="en-US" dirty="0">
              <a:latin typeface="Arial"/>
              <a:ea typeface="+mn-lt"/>
              <a:cs typeface="Arial"/>
            </a:endParaRPr>
          </a:p>
          <a:p>
            <a:pPr marL="342900" indent="-342900"/>
            <a:endParaRPr lang="en-US" sz="2000" dirty="0">
              <a:latin typeface="Arial"/>
              <a:cs typeface="Arial"/>
            </a:endParaRPr>
          </a:p>
          <a:p>
            <a:pPr marL="342900" indent="-342900"/>
            <a:endParaRPr lang="en-US" dirty="0"/>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949042"/>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latin typeface="Arial Black"/>
                <a:ea typeface="+mn-lt"/>
                <a:cs typeface="+mn-lt"/>
              </a:rPr>
              <a:t>Conclusion</a:t>
            </a:r>
            <a:r>
              <a:rPr lang="en-US" sz="2400" b="1">
                <a:latin typeface="Arial Black"/>
                <a:cs typeface="Arial"/>
              </a:rPr>
              <a:t> of results </a:t>
            </a:r>
            <a:endParaRPr lang="en-US" sz="2400">
              <a:ea typeface="+mn-lt"/>
              <a:cs typeface="+mn-lt"/>
            </a:endParaRPr>
          </a:p>
          <a:p>
            <a:pPr>
              <a:lnSpc>
                <a:spcPct val="150000"/>
              </a:lnSpc>
            </a:pPr>
            <a:endParaRPr lang="en-US" sz="2400">
              <a:ea typeface="+mn-lt"/>
              <a:cs typeface="+mn-lt"/>
            </a:endParaRPr>
          </a:p>
        </p:txBody>
      </p:sp>
      <p:sp>
        <p:nvSpPr>
          <p:cNvPr id="2" name="Content Placeholder 2">
            <a:extLst>
              <a:ext uri="{FF2B5EF4-FFF2-40B4-BE49-F238E27FC236}">
                <a16:creationId xmlns:a16="http://schemas.microsoft.com/office/drawing/2014/main" id="{00D9389C-0EF4-4532-93E0-DCE14729A4AF}"/>
              </a:ext>
            </a:extLst>
          </p:cNvPr>
          <p:cNvSpPr txBox="1">
            <a:spLocks/>
          </p:cNvSpPr>
          <p:nvPr/>
        </p:nvSpPr>
        <p:spPr>
          <a:xfrm>
            <a:off x="1140605" y="5344075"/>
            <a:ext cx="10017579" cy="1039903"/>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342900" indent="-342900"/>
            <a:endParaRPr lang="en-US" sz="2000" b="1">
              <a:latin typeface="Arial"/>
              <a:cs typeface="Arial"/>
            </a:endParaRPr>
          </a:p>
          <a:p>
            <a:endParaRPr lang="en-US"/>
          </a:p>
          <a:p>
            <a:pPr marL="274320" lvl="1" indent="0">
              <a:buFont typeface="Wingdings" pitchFamily="2" charset="2"/>
              <a:buNone/>
            </a:pPr>
            <a:endParaRPr lang="en-US">
              <a:latin typeface="Arial"/>
              <a:ea typeface="+mn-lt"/>
              <a:cs typeface="Arial"/>
            </a:endParaRPr>
          </a:p>
          <a:p>
            <a:pPr marL="0" indent="0">
              <a:buFont typeface="Wingdings" pitchFamily="2" charset="2"/>
              <a:buNone/>
            </a:pPr>
            <a:endParaRPr lang="en-US">
              <a:latin typeface="Rockwell" panose="02060603020205020403"/>
              <a:ea typeface="+mn-lt"/>
              <a:cs typeface="Arial"/>
            </a:endParaRPr>
          </a:p>
        </p:txBody>
      </p:sp>
    </p:spTree>
    <p:extLst>
      <p:ext uri="{BB962C8B-B14F-4D97-AF65-F5344CB8AC3E}">
        <p14:creationId xmlns:p14="http://schemas.microsoft.com/office/powerpoint/2010/main" val="1314497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857925"/>
            <a:ext cx="10085613" cy="4632188"/>
          </a:xfrm>
        </p:spPr>
        <p:txBody>
          <a:bodyPr vert="horz" lIns="91440" tIns="45720" rIns="91440" bIns="45720" rtlCol="0" anchor="t">
            <a:normAutofit/>
          </a:bodyPr>
          <a:lstStyle/>
          <a:p>
            <a:pPr marL="342900" indent="-342900"/>
            <a:r>
              <a:rPr lang="en-US" dirty="0">
                <a:latin typeface="Arial"/>
                <a:ea typeface="+mn-lt"/>
                <a:cs typeface="Arial"/>
              </a:rPr>
              <a:t>Article did not provide enough information EVEN THOUGH it is the first study of its kind to use DNA Microarray technology to analyze the whole genomic response</a:t>
            </a:r>
          </a:p>
          <a:p>
            <a:pPr marL="342900" indent="-342900"/>
            <a:endParaRPr lang="en-US">
              <a:latin typeface="Arial"/>
              <a:ea typeface="+mn-lt"/>
              <a:cs typeface="Arial"/>
            </a:endParaRPr>
          </a:p>
          <a:p>
            <a:pPr lvl="1"/>
            <a:r>
              <a:rPr lang="en-US" dirty="0">
                <a:latin typeface="Arial"/>
                <a:ea typeface="+mn-lt"/>
                <a:cs typeface="Arial"/>
              </a:rPr>
              <a:t>Lack of information on preparation of the sample</a:t>
            </a:r>
            <a:endParaRPr lang="en-US" dirty="0">
              <a:ea typeface="+mn-lt"/>
              <a:cs typeface="+mn-lt"/>
            </a:endParaRPr>
          </a:p>
          <a:p>
            <a:pPr lvl="2"/>
            <a:r>
              <a:rPr lang="en-US" sz="2000" dirty="0">
                <a:latin typeface="Arial"/>
                <a:ea typeface="+mn-lt"/>
                <a:cs typeface="Arial"/>
              </a:rPr>
              <a:t>Was it prepared at 15min, 30min, and 120min OR between 15min-2hours? How many genes were replicated? How many times?</a:t>
            </a:r>
            <a:endParaRPr lang="en-US" sz="2000" dirty="0">
              <a:ea typeface="+mn-lt"/>
              <a:cs typeface="Arial"/>
            </a:endParaRPr>
          </a:p>
          <a:p>
            <a:pPr lvl="2"/>
            <a:endParaRPr lang="en-US" sz="2000">
              <a:ea typeface="+mn-lt"/>
              <a:cs typeface="+mn-lt"/>
            </a:endParaRPr>
          </a:p>
          <a:p>
            <a:pPr lvl="1"/>
            <a:r>
              <a:rPr lang="en-US" sz="2000" dirty="0">
                <a:latin typeface="Arial"/>
                <a:ea typeface="+mn-lt"/>
                <a:cs typeface="Arial"/>
              </a:rPr>
              <a:t>Relied too heavily on reader's knowledge of previous studies, very little background information </a:t>
            </a:r>
            <a:endParaRPr lang="en-US" sz="2000" dirty="0">
              <a:ea typeface="+mn-lt"/>
              <a:cs typeface="+mn-lt"/>
            </a:endParaRPr>
          </a:p>
          <a:p>
            <a:pPr lvl="1"/>
            <a:endParaRPr lang="en-US" sz="2000">
              <a:ea typeface="+mn-lt"/>
              <a:cs typeface="+mn-lt"/>
            </a:endParaRPr>
          </a:p>
          <a:p>
            <a:pPr lvl="1"/>
            <a:r>
              <a:rPr lang="en-US" sz="2000" dirty="0">
                <a:latin typeface="Arial"/>
                <a:ea typeface="+mn-lt"/>
                <a:cs typeface="Arial"/>
              </a:rPr>
              <a:t>For an experiment focused on proposing a new method (DNA Microarray) to evaluate chemical toxicity to replace the short-term tests, and evaluate biomarker candidates for the specific detection of thiuram... </a:t>
            </a:r>
            <a:endParaRPr lang="en-US" sz="2000" dirty="0">
              <a:ea typeface="+mn-lt"/>
              <a:cs typeface="+mn-lt"/>
            </a:endParaRPr>
          </a:p>
          <a:p>
            <a:pPr marL="274320" lvl="1" indent="0">
              <a:buNone/>
            </a:pPr>
            <a:r>
              <a:rPr lang="en-US" sz="2000" dirty="0">
                <a:latin typeface="Arial"/>
                <a:ea typeface="+mn-lt"/>
                <a:cs typeface="Arial"/>
              </a:rPr>
              <a:t>                                           There is only ONE section at the end dedicated to it.</a:t>
            </a:r>
            <a:endParaRPr lang="en-US" sz="2000" dirty="0"/>
          </a:p>
          <a:p>
            <a:endParaRPr lang="en-US"/>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1477328"/>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a:latin typeface="Arial"/>
                <a:ea typeface="+mn-lt"/>
                <a:cs typeface="+mn-lt"/>
              </a:rPr>
              <a:t>Concluding thoughts on the article: Is it legit?</a:t>
            </a:r>
            <a:endParaRPr lang="en-US">
              <a:latin typeface="Arial"/>
              <a:ea typeface="+mn-lt"/>
              <a:cs typeface="+mn-lt"/>
            </a:endParaRPr>
          </a:p>
          <a:p>
            <a:pPr algn="ctr">
              <a:lnSpc>
                <a:spcPct val="150000"/>
              </a:lnSpc>
            </a:pPr>
            <a:r>
              <a:rPr lang="en-US" sz="2400" b="1">
                <a:latin typeface="Arial Black"/>
                <a:cs typeface="Arial"/>
              </a:rPr>
              <a:t>Are there any similar studies? </a:t>
            </a:r>
          </a:p>
          <a:p>
            <a:endParaRPr lang="en-US">
              <a:latin typeface="Arial Black"/>
              <a:cs typeface="Arial"/>
            </a:endParaRPr>
          </a:p>
        </p:txBody>
      </p:sp>
      <p:sp>
        <p:nvSpPr>
          <p:cNvPr id="2" name="Content Placeholder 2">
            <a:extLst>
              <a:ext uri="{FF2B5EF4-FFF2-40B4-BE49-F238E27FC236}">
                <a16:creationId xmlns:a16="http://schemas.microsoft.com/office/drawing/2014/main" id="{00D9389C-0EF4-4532-93E0-DCE14729A4AF}"/>
              </a:ext>
            </a:extLst>
          </p:cNvPr>
          <p:cNvSpPr txBox="1">
            <a:spLocks/>
          </p:cNvSpPr>
          <p:nvPr/>
        </p:nvSpPr>
        <p:spPr>
          <a:xfrm>
            <a:off x="1140605" y="5344075"/>
            <a:ext cx="10017579" cy="1039903"/>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342900" indent="-342900"/>
            <a:endParaRPr lang="en-US" sz="2000" b="1">
              <a:latin typeface="Arial"/>
              <a:cs typeface="Arial"/>
            </a:endParaRPr>
          </a:p>
          <a:p>
            <a:endParaRPr lang="en-US"/>
          </a:p>
          <a:p>
            <a:pPr marL="274320" lvl="1" indent="0">
              <a:buFont typeface="Wingdings" pitchFamily="2" charset="2"/>
              <a:buNone/>
            </a:pPr>
            <a:endParaRPr lang="en-US">
              <a:latin typeface="Arial"/>
              <a:ea typeface="+mn-lt"/>
              <a:cs typeface="Arial"/>
            </a:endParaRPr>
          </a:p>
          <a:p>
            <a:pPr marL="0" indent="0">
              <a:buFont typeface="Wingdings" pitchFamily="2" charset="2"/>
              <a:buNone/>
            </a:pPr>
            <a:endParaRPr lang="en-US">
              <a:latin typeface="Rockwell" panose="02060603020205020403"/>
              <a:ea typeface="+mn-lt"/>
              <a:cs typeface="Arial"/>
            </a:endParaRPr>
          </a:p>
        </p:txBody>
      </p:sp>
    </p:spTree>
    <p:extLst>
      <p:ext uri="{BB962C8B-B14F-4D97-AF65-F5344CB8AC3E}">
        <p14:creationId xmlns:p14="http://schemas.microsoft.com/office/powerpoint/2010/main" val="2950981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708246"/>
            <a:ext cx="10085613" cy="3747724"/>
          </a:xfrm>
        </p:spPr>
        <p:txBody>
          <a:bodyPr vert="horz" lIns="91440" tIns="45720" rIns="91440" bIns="45720" rtlCol="0" anchor="t">
            <a:normAutofit lnSpcReduction="10000"/>
          </a:bodyPr>
          <a:lstStyle/>
          <a:p>
            <a:pPr marL="0" indent="0">
              <a:buNone/>
            </a:pPr>
            <a:r>
              <a:rPr lang="en-US">
                <a:latin typeface="Arial"/>
                <a:ea typeface="+mn-lt"/>
                <a:cs typeface="+mn-lt"/>
              </a:rPr>
              <a:t>This section is in acknowledgement to partners Michael </a:t>
            </a:r>
            <a:r>
              <a:rPr lang="en-US" err="1">
                <a:latin typeface="Arial"/>
                <a:ea typeface="+mn-lt"/>
                <a:cs typeface="+mn-lt"/>
              </a:rPr>
              <a:t>Armas</a:t>
            </a:r>
            <a:r>
              <a:rPr lang="en-US">
                <a:latin typeface="Arial"/>
                <a:ea typeface="+mn-lt"/>
                <a:cs typeface="+mn-lt"/>
              </a:rPr>
              <a:t>, Iliana Crespin, and Emma Young, and Kaitlyn Nguyen. </a:t>
            </a:r>
            <a:endParaRPr lang="en-US">
              <a:latin typeface="Arial"/>
              <a:ea typeface="+mn-lt"/>
              <a:cs typeface="Arial"/>
            </a:endParaRPr>
          </a:p>
          <a:p>
            <a:pPr marL="0" indent="0">
              <a:buNone/>
            </a:pPr>
            <a:endParaRPr lang="en-US">
              <a:latin typeface="Arial"/>
              <a:ea typeface="+mn-lt"/>
              <a:cs typeface="+mn-lt"/>
            </a:endParaRPr>
          </a:p>
          <a:p>
            <a:pPr marL="0" indent="0">
              <a:buNone/>
            </a:pPr>
            <a:r>
              <a:rPr lang="en-US">
                <a:latin typeface="Arial"/>
                <a:ea typeface="+mn-lt"/>
                <a:cs typeface="+mn-lt"/>
              </a:rPr>
              <a:t>We would also like to acknowledge Dr. Dahlquist for introducing and teaching this topic and giving direction for this assignment to us.</a:t>
            </a:r>
            <a:endParaRPr lang="en-US">
              <a:latin typeface="Arial"/>
              <a:ea typeface="+mn-lt"/>
              <a:cs typeface="Arial"/>
            </a:endParaRPr>
          </a:p>
          <a:p>
            <a:pPr marL="0" indent="0">
              <a:buNone/>
            </a:pPr>
            <a:endParaRPr lang="en-US">
              <a:latin typeface="Arial"/>
              <a:ea typeface="+mn-lt"/>
              <a:cs typeface="+mn-lt"/>
            </a:endParaRPr>
          </a:p>
          <a:p>
            <a:pPr marL="0" indent="0" algn="ctr">
              <a:buNone/>
            </a:pPr>
            <a:r>
              <a:rPr lang="en-US">
                <a:latin typeface="Arial"/>
                <a:ea typeface="+mn-lt"/>
                <a:cs typeface="+mn-lt"/>
              </a:rPr>
              <a:t>"Except for what is noted above, this individual journal entry was completed by me and not copied from another source."</a:t>
            </a:r>
            <a:endParaRPr lang="en-US">
              <a:latin typeface="Arial"/>
              <a:cs typeface="Arial"/>
            </a:endParaRPr>
          </a:p>
          <a:p>
            <a:pPr marL="0" indent="0" algn="ctr">
              <a:buNone/>
            </a:pPr>
            <a:endParaRPr lang="en-US" sz="2000" b="1">
              <a:latin typeface="Arial"/>
              <a:ea typeface="+mn-lt"/>
              <a:cs typeface="Arial"/>
            </a:endParaRPr>
          </a:p>
          <a:p>
            <a:pPr marL="0" indent="0" algn="ctr">
              <a:buNone/>
            </a:pPr>
            <a:r>
              <a:rPr lang="en-US" b="1">
                <a:latin typeface="Arial"/>
                <a:ea typeface="+mn-lt"/>
                <a:cs typeface="Arial"/>
              </a:rPr>
              <a:t>Thank you class!</a:t>
            </a:r>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923330"/>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2400" b="1">
                <a:latin typeface="Arial Black"/>
                <a:cs typeface="Arial"/>
              </a:rPr>
              <a:t>Acknowledgements</a:t>
            </a:r>
            <a:endParaRPr lang="en-US" b="1">
              <a:latin typeface="Arial Black"/>
            </a:endParaRPr>
          </a:p>
          <a:p>
            <a:endParaRPr lang="en-US">
              <a:latin typeface="Arial Black"/>
              <a:cs typeface="Arial"/>
            </a:endParaRPr>
          </a:p>
        </p:txBody>
      </p:sp>
    </p:spTree>
    <p:extLst>
      <p:ext uri="{BB962C8B-B14F-4D97-AF65-F5344CB8AC3E}">
        <p14:creationId xmlns:p14="http://schemas.microsoft.com/office/powerpoint/2010/main" val="948154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FD711E9-7F79-40A9-8D9E-4AE293C154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ubtitle 2">
            <a:extLst>
              <a:ext uri="{FF2B5EF4-FFF2-40B4-BE49-F238E27FC236}">
                <a16:creationId xmlns:a16="http://schemas.microsoft.com/office/drawing/2014/main" id="{875B79A7-E8D1-4B80-A72D-3F16ADF1DE22}"/>
              </a:ext>
            </a:extLst>
          </p:cNvPr>
          <p:cNvGraphicFramePr/>
          <p:nvPr>
            <p:extLst>
              <p:ext uri="{D42A27DB-BD31-4B8C-83A1-F6EECF244321}">
                <p14:modId xmlns:p14="http://schemas.microsoft.com/office/powerpoint/2010/main" val="520660477"/>
              </p:ext>
            </p:extLst>
          </p:nvPr>
        </p:nvGraphicFramePr>
        <p:xfrm>
          <a:off x="886361" y="1746078"/>
          <a:ext cx="10370022" cy="45601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9" name="TextBox 48">
            <a:extLst>
              <a:ext uri="{FF2B5EF4-FFF2-40B4-BE49-F238E27FC236}">
                <a16:creationId xmlns:a16="http://schemas.microsoft.com/office/drawing/2014/main" id="{3672A3AE-2FD4-464C-815F-BDE7B601B6C0}"/>
              </a:ext>
            </a:extLst>
          </p:cNvPr>
          <p:cNvSpPr txBox="1"/>
          <p:nvPr/>
        </p:nvSpPr>
        <p:spPr>
          <a:xfrm>
            <a:off x="966355" y="282287"/>
            <a:ext cx="10198676" cy="1200329"/>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3600" b="1">
                <a:latin typeface="Arial Black"/>
                <a:cs typeface="Arial"/>
              </a:rPr>
              <a:t>OUTLINE</a:t>
            </a:r>
          </a:p>
          <a:p>
            <a:endParaRPr lang="en-US">
              <a:latin typeface="Arial Black"/>
              <a:cs typeface="Arial"/>
            </a:endParaRPr>
          </a:p>
        </p:txBody>
      </p:sp>
      <p:sp>
        <p:nvSpPr>
          <p:cNvPr id="2" name="Right Arrow 1"/>
          <p:cNvSpPr/>
          <p:nvPr/>
        </p:nvSpPr>
        <p:spPr>
          <a:xfrm>
            <a:off x="219808" y="2206724"/>
            <a:ext cx="553916" cy="422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5442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967794" y="1585781"/>
            <a:ext cx="10058400" cy="3938224"/>
          </a:xfrm>
        </p:spPr>
        <p:txBody>
          <a:bodyPr vert="horz" lIns="91440" tIns="45720" rIns="91440" bIns="45720" rtlCol="0" anchor="t">
            <a:normAutofit/>
          </a:bodyPr>
          <a:lstStyle/>
          <a:p>
            <a:r>
              <a:rPr lang="en-US">
                <a:latin typeface="Arial"/>
                <a:ea typeface="+mn-lt"/>
                <a:cs typeface="+mn-lt"/>
              </a:rPr>
              <a:t>Kitagawa, E., Takahashi, J., </a:t>
            </a:r>
            <a:r>
              <a:rPr lang="en-US" err="1">
                <a:latin typeface="Arial"/>
                <a:ea typeface="+mn-lt"/>
                <a:cs typeface="+mn-lt"/>
              </a:rPr>
              <a:t>Momose</a:t>
            </a:r>
            <a:r>
              <a:rPr lang="en-US">
                <a:latin typeface="Arial"/>
                <a:ea typeface="+mn-lt"/>
                <a:cs typeface="+mn-lt"/>
              </a:rPr>
              <a:t>, Y., &amp; </a:t>
            </a:r>
            <a:r>
              <a:rPr lang="en-US" err="1">
                <a:latin typeface="Arial"/>
                <a:ea typeface="+mn-lt"/>
                <a:cs typeface="+mn-lt"/>
              </a:rPr>
              <a:t>Iwahashi</a:t>
            </a:r>
            <a:r>
              <a:rPr lang="en-US">
                <a:latin typeface="Arial"/>
                <a:ea typeface="+mn-lt"/>
                <a:cs typeface="+mn-lt"/>
              </a:rPr>
              <a:t>, H. (2002). Effects of the pesticide thiuram: genome-wide screening of indicator genes by yeast DNA microarray. Environmental science &amp; technology, 36(18), 3908-3915. DOI: 10.1021/es015705v</a:t>
            </a:r>
            <a:endParaRPr lang="en-US">
              <a:latin typeface="Rockwell" panose="02060603020205020403"/>
              <a:ea typeface="+mn-lt"/>
              <a:cs typeface="+mn-lt"/>
            </a:endParaRPr>
          </a:p>
          <a:p>
            <a:r>
              <a:rPr lang="en-US">
                <a:latin typeface="Arial"/>
                <a:ea typeface="+mn-lt"/>
                <a:cs typeface="+mn-lt"/>
              </a:rPr>
              <a:t>Dahlquist, K. (2019, November 7). Week 11. In Wikipedia, Biological Databases. </a:t>
            </a:r>
            <a:r>
              <a:rPr lang="en-US">
                <a:latin typeface="Arial"/>
                <a:ea typeface="+mn-lt"/>
                <a:cs typeface="+mn-lt"/>
                <a:hlinkClick r:id="rId2"/>
              </a:rPr>
              <a:t>https://xmlpipedb.cs.lmu.edu/biodb/fall2019/index.php/Week_1https://xmlpipedb.cs.lmu.edu/biodb/fall2019/index.php/Week_11</a:t>
            </a:r>
            <a:r>
              <a:rPr lang="en-US">
                <a:ea typeface="+mn-lt"/>
                <a:cs typeface="+mn-lt"/>
              </a:rPr>
              <a:t/>
            </a:r>
            <a:br>
              <a:rPr lang="en-US">
                <a:ea typeface="+mn-lt"/>
                <a:cs typeface="+mn-lt"/>
              </a:rPr>
            </a:br>
            <a:endParaRPr lang="en-US">
              <a:ea typeface="+mn-lt"/>
              <a:cs typeface="+mn-lt"/>
            </a:endParaRPr>
          </a:p>
          <a:p>
            <a:endParaRPr lang="en-US" sz="2000">
              <a:ea typeface="+mn-lt"/>
              <a:cs typeface="+mn-lt"/>
            </a:endParaRPr>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923330"/>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2400" b="1">
                <a:latin typeface="Arial Black"/>
                <a:cs typeface="Arial"/>
              </a:rPr>
              <a:t>References</a:t>
            </a:r>
            <a:endParaRPr lang="en-US" b="1">
              <a:latin typeface="Arial Black"/>
            </a:endParaRPr>
          </a:p>
          <a:p>
            <a:endParaRPr lang="en-US">
              <a:latin typeface="Arial Black"/>
              <a:cs typeface="Arial"/>
            </a:endParaRPr>
          </a:p>
        </p:txBody>
      </p:sp>
    </p:spTree>
    <p:extLst>
      <p:ext uri="{BB962C8B-B14F-4D97-AF65-F5344CB8AC3E}">
        <p14:creationId xmlns:p14="http://schemas.microsoft.com/office/powerpoint/2010/main" val="362861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2606317"/>
            <a:ext cx="10058400" cy="3938224"/>
          </a:xfrm>
        </p:spPr>
        <p:txBody>
          <a:bodyPr vert="horz" lIns="91440" tIns="45720" rIns="91440" bIns="45720" rtlCol="0" anchor="t">
            <a:normAutofit/>
          </a:bodyPr>
          <a:lstStyle/>
          <a:p>
            <a:r>
              <a:rPr lang="en-US" b="1">
                <a:latin typeface="Arial"/>
                <a:ea typeface="+mn-lt"/>
                <a:cs typeface="+mn-lt"/>
              </a:rPr>
              <a:t>Author:</a:t>
            </a:r>
            <a:r>
              <a:rPr lang="en-US">
                <a:latin typeface="Arial"/>
                <a:ea typeface="+mn-lt"/>
                <a:cs typeface="+mn-lt"/>
              </a:rPr>
              <a:t> Emiko Kitagawa, Junko Takahashi, Yuko </a:t>
            </a:r>
            <a:r>
              <a:rPr lang="en-US" err="1">
                <a:latin typeface="Arial"/>
                <a:ea typeface="+mn-lt"/>
                <a:cs typeface="+mn-lt"/>
              </a:rPr>
              <a:t>Momose</a:t>
            </a:r>
            <a:r>
              <a:rPr lang="en-US">
                <a:latin typeface="Arial"/>
                <a:ea typeface="+mn-lt"/>
                <a:cs typeface="+mn-lt"/>
              </a:rPr>
              <a:t>, Hitoshi </a:t>
            </a:r>
            <a:r>
              <a:rPr lang="en-US" err="1">
                <a:latin typeface="Arial"/>
                <a:ea typeface="+mn-lt"/>
                <a:cs typeface="+mn-lt"/>
              </a:rPr>
              <a:t>Iwahashi</a:t>
            </a:r>
          </a:p>
          <a:p>
            <a:pPr lvl="1"/>
            <a:r>
              <a:rPr lang="en-US" b="1">
                <a:latin typeface="Arial"/>
                <a:ea typeface="+mn-lt"/>
                <a:cs typeface="Arial"/>
              </a:rPr>
              <a:t>Publication: </a:t>
            </a:r>
            <a:r>
              <a:rPr lang="en-US">
                <a:latin typeface="Arial"/>
                <a:ea typeface="+mn-lt"/>
                <a:cs typeface="Arial"/>
              </a:rPr>
              <a:t>Environmental Science &amp; Technology</a:t>
            </a:r>
            <a:endParaRPr lang="en-US">
              <a:ea typeface="+mn-lt"/>
              <a:cs typeface="+mn-lt"/>
            </a:endParaRPr>
          </a:p>
          <a:p>
            <a:pPr lvl="1"/>
            <a:r>
              <a:rPr lang="en-US" b="1">
                <a:latin typeface="Arial"/>
                <a:ea typeface="+mn-lt"/>
                <a:cs typeface="Arial"/>
              </a:rPr>
              <a:t>Publisher:</a:t>
            </a:r>
            <a:r>
              <a:rPr lang="en-US">
                <a:latin typeface="Arial"/>
                <a:ea typeface="+mn-lt"/>
                <a:cs typeface="Arial"/>
              </a:rPr>
              <a:t> American Chemical Society</a:t>
            </a:r>
            <a:endParaRPr lang="en-US">
              <a:ea typeface="+mn-lt"/>
              <a:cs typeface="+mn-lt"/>
            </a:endParaRPr>
          </a:p>
          <a:p>
            <a:pPr lvl="1"/>
            <a:r>
              <a:rPr lang="en-US" b="1">
                <a:latin typeface="Arial"/>
                <a:ea typeface="+mn-lt"/>
                <a:cs typeface="Arial"/>
              </a:rPr>
              <a:t>Date:</a:t>
            </a:r>
            <a:r>
              <a:rPr lang="en-US">
                <a:latin typeface="Arial"/>
                <a:ea typeface="+mn-lt"/>
                <a:cs typeface="Arial"/>
              </a:rPr>
              <a:t> Sep 1, 2002</a:t>
            </a:r>
            <a:br>
              <a:rPr lang="en-US">
                <a:latin typeface="Arial"/>
                <a:ea typeface="+mn-lt"/>
                <a:cs typeface="Arial"/>
              </a:rPr>
            </a:br>
            <a:endParaRPr lang="en-US"/>
          </a:p>
          <a:p>
            <a:r>
              <a:rPr lang="en-US" b="1">
                <a:latin typeface="Arial"/>
                <a:ea typeface="+mn-lt"/>
                <a:cs typeface="+mn-lt"/>
              </a:rPr>
              <a:t>Combined study from different laboratories in Japan</a:t>
            </a:r>
            <a:r>
              <a:rPr lang="en-US">
                <a:latin typeface="Arial"/>
                <a:ea typeface="+mn-lt"/>
                <a:cs typeface="+mn-lt"/>
              </a:rPr>
              <a:t> </a:t>
            </a:r>
          </a:p>
          <a:p>
            <a:pPr lvl="1"/>
            <a:r>
              <a:rPr lang="en-US">
                <a:latin typeface="Arial"/>
                <a:ea typeface="+mn-lt"/>
                <a:cs typeface="+mn-lt"/>
              </a:rPr>
              <a:t>Research Institute of Biological Resources, National Institute of Advanced Industrial Science and Technology (AIST) - Tsukuba, Japan</a:t>
            </a:r>
          </a:p>
          <a:p>
            <a:pPr lvl="1"/>
            <a:r>
              <a:rPr lang="en-US">
                <a:latin typeface="Arial"/>
                <a:ea typeface="+mn-lt"/>
                <a:cs typeface="+mn-lt"/>
              </a:rPr>
              <a:t>New Energy and Industrial Technology Development Organization – Tokyo, Japan</a:t>
            </a:r>
          </a:p>
          <a:p>
            <a:pPr lvl="1"/>
            <a:r>
              <a:rPr lang="en-US">
                <a:latin typeface="Arial"/>
                <a:ea typeface="+mn-lt"/>
                <a:cs typeface="+mn-lt"/>
              </a:rPr>
              <a:t>Daikin Environmental Laboratory, Ltd. - Tsukuba, Japan</a:t>
            </a:r>
          </a:p>
          <a:p>
            <a:pPr marL="274320" lvl="1" indent="0">
              <a:buNone/>
            </a:pPr>
            <a:endParaRPr lang="en-US" sz="2000">
              <a:latin typeface="Arial"/>
              <a:ea typeface="+mn-lt"/>
              <a:cs typeface="+mn-lt"/>
            </a:endParaRPr>
          </a:p>
          <a:p>
            <a:pPr marL="0" indent="0">
              <a:buNone/>
            </a:pPr>
            <a:endParaRPr lang="en-US" sz="2000">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2031325"/>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dirty="0">
                <a:latin typeface="Arial"/>
                <a:cs typeface="Arial"/>
              </a:rPr>
              <a:t>Quick introduction to the article...</a:t>
            </a:r>
            <a:endParaRPr lang="en-US" dirty="0">
              <a:latin typeface="Arial"/>
              <a:cs typeface="Arial"/>
            </a:endParaRPr>
          </a:p>
          <a:p>
            <a:pPr algn="ctr">
              <a:lnSpc>
                <a:spcPct val="150000"/>
              </a:lnSpc>
            </a:pPr>
            <a:r>
              <a:rPr lang="en-US" sz="2400" b="1" dirty="0">
                <a:latin typeface="Arial Black"/>
                <a:cs typeface="Arial"/>
              </a:rPr>
              <a:t>Effects of the Pesticide Thiuram: Genome-wide Screening of Indicator Genes by Yeast DNA Microarray</a:t>
            </a:r>
          </a:p>
          <a:p>
            <a:endParaRPr lang="en-US">
              <a:latin typeface="Arial Black"/>
              <a:cs typeface="Arial"/>
            </a:endParaRPr>
          </a:p>
        </p:txBody>
      </p:sp>
    </p:spTree>
    <p:extLst>
      <p:ext uri="{BB962C8B-B14F-4D97-AF65-F5344CB8AC3E}">
        <p14:creationId xmlns:p14="http://schemas.microsoft.com/office/powerpoint/2010/main" val="2703118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715050"/>
            <a:ext cx="10078810" cy="4829491"/>
          </a:xfrm>
        </p:spPr>
        <p:txBody>
          <a:bodyPr vert="horz" lIns="91440" tIns="45720" rIns="91440" bIns="45720" rtlCol="0" anchor="t">
            <a:normAutofit/>
          </a:bodyPr>
          <a:lstStyle/>
          <a:p>
            <a:r>
              <a:rPr lang="en-US" dirty="0">
                <a:latin typeface="Arial"/>
                <a:ea typeface="+mn-lt"/>
                <a:cs typeface="+mn-lt"/>
              </a:rPr>
              <a:t>The purpose of this study was to do a full genome-wide microarray analysis of the effects of thiuram on yeast</a:t>
            </a:r>
            <a:endParaRPr lang="en-US" sz="2000" dirty="0">
              <a:latin typeface="Arial"/>
              <a:ea typeface="+mn-lt"/>
              <a:cs typeface="+mn-lt"/>
            </a:endParaRPr>
          </a:p>
          <a:p>
            <a:r>
              <a:rPr lang="en-US" dirty="0">
                <a:latin typeface="Arial"/>
                <a:ea typeface="+mn-lt"/>
                <a:cs typeface="Arial"/>
              </a:rPr>
              <a:t>Select biomarker candidates for thiuram</a:t>
            </a:r>
          </a:p>
          <a:p>
            <a:r>
              <a:rPr lang="en-US" dirty="0">
                <a:latin typeface="Arial"/>
                <a:ea typeface="+mn-lt"/>
                <a:cs typeface="Arial"/>
              </a:rPr>
              <a:t>This creates a list of effected genes that can be used in further research </a:t>
            </a:r>
          </a:p>
          <a:p>
            <a:pPr lvl="1"/>
            <a:r>
              <a:rPr lang="en-US" dirty="0">
                <a:latin typeface="Arial"/>
                <a:ea typeface="+mn-lt"/>
                <a:cs typeface="Arial"/>
              </a:rPr>
              <a:t>Developing a network of effected genes </a:t>
            </a:r>
          </a:p>
          <a:p>
            <a:pPr lvl="1"/>
            <a:r>
              <a:rPr lang="en-US" dirty="0">
                <a:latin typeface="Arial"/>
                <a:ea typeface="+mn-lt"/>
                <a:cs typeface="Arial"/>
              </a:rPr>
              <a:t>Using the network to discover mechanisms</a:t>
            </a:r>
          </a:p>
          <a:p>
            <a:pPr marL="274320" lvl="1" indent="0">
              <a:buNone/>
            </a:pPr>
            <a:endParaRPr lang="en-US">
              <a:latin typeface="Arial"/>
              <a:ea typeface="+mn-lt"/>
              <a:cs typeface="Arial"/>
            </a:endParaRPr>
          </a:p>
          <a:p>
            <a:pPr marL="0" indent="0">
              <a:buNone/>
            </a:pPr>
            <a:endParaRPr lang="en-US">
              <a:latin typeface="Arial"/>
              <a:ea typeface="+mn-lt"/>
              <a:cs typeface="Arial"/>
            </a:endParaRPr>
          </a:p>
          <a:p>
            <a:pPr marL="742950" lvl="1" indent="-285750">
              <a:buFont typeface="Wingdings"/>
              <a:buChar char="§"/>
            </a:pPr>
            <a:endParaRPr lang="en-US">
              <a:latin typeface="Arial"/>
              <a:cs typeface="Arial"/>
            </a:endParaRPr>
          </a:p>
          <a:p>
            <a:endParaRPr lang="en-US" b="1">
              <a:latin typeface="Arial"/>
              <a:ea typeface="+mn-lt"/>
              <a:cs typeface="Arial"/>
            </a:endParaRPr>
          </a:p>
          <a:p>
            <a:endParaRPr lang="en-US" b="1">
              <a:latin typeface="Arial"/>
              <a:ea typeface="+mn-lt"/>
              <a:cs typeface="Arial"/>
            </a:endParaRPr>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923330"/>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a:latin typeface="Arial"/>
                <a:cs typeface="Arial"/>
              </a:rPr>
              <a:t>    </a:t>
            </a:r>
            <a:r>
              <a:rPr lang="en-US" sz="2400" b="1">
                <a:latin typeface="Arial Black"/>
                <a:cs typeface="Arial"/>
              </a:rPr>
              <a:t>What was the sole purpose of the study? </a:t>
            </a:r>
          </a:p>
          <a:p>
            <a:endParaRPr lang="en-US">
              <a:latin typeface="Arial Black"/>
              <a:cs typeface="Arial"/>
            </a:endParaRPr>
          </a:p>
        </p:txBody>
      </p:sp>
    </p:spTree>
    <p:extLst>
      <p:ext uri="{BB962C8B-B14F-4D97-AF65-F5344CB8AC3E}">
        <p14:creationId xmlns:p14="http://schemas.microsoft.com/office/powerpoint/2010/main" val="2958250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2211710"/>
            <a:ext cx="10072007" cy="4332831"/>
          </a:xfrm>
        </p:spPr>
        <p:txBody>
          <a:bodyPr vert="horz" lIns="91440" tIns="45720" rIns="91440" bIns="45720" rtlCol="0" anchor="t">
            <a:normAutofit/>
          </a:bodyPr>
          <a:lstStyle/>
          <a:p>
            <a:endParaRPr lang="en-US" b="1" dirty="0">
              <a:latin typeface="Arial"/>
              <a:ea typeface="+mn-lt"/>
              <a:cs typeface="Arial"/>
            </a:endParaRPr>
          </a:p>
          <a:p>
            <a:r>
              <a:rPr lang="en-US" b="1" dirty="0" err="1">
                <a:latin typeface="Arial"/>
                <a:ea typeface="+mn-lt"/>
                <a:cs typeface="Arial"/>
              </a:rPr>
              <a:t>Thiuram</a:t>
            </a:r>
            <a:r>
              <a:rPr lang="en-US" b="1" dirty="0">
                <a:latin typeface="Arial"/>
                <a:ea typeface="+mn-lt"/>
                <a:cs typeface="Arial"/>
              </a:rPr>
              <a:t> </a:t>
            </a:r>
            <a:r>
              <a:rPr lang="en-US" b="1" dirty="0">
                <a:latin typeface="Arial"/>
                <a:ea typeface="+mn-lt"/>
                <a:cs typeface="+mn-lt"/>
              </a:rPr>
              <a:t>[</a:t>
            </a:r>
            <a:r>
              <a:rPr lang="en-US" b="1" dirty="0" err="1">
                <a:latin typeface="Arial"/>
                <a:ea typeface="+mn-lt"/>
                <a:cs typeface="+mn-lt"/>
              </a:rPr>
              <a:t>bis</a:t>
            </a:r>
            <a:r>
              <a:rPr lang="en-US" b="1" dirty="0">
                <a:latin typeface="Arial"/>
                <a:ea typeface="+mn-lt"/>
                <a:cs typeface="+mn-lt"/>
              </a:rPr>
              <a:t>(</a:t>
            </a:r>
            <a:r>
              <a:rPr lang="en-US" b="1" dirty="0" err="1">
                <a:latin typeface="Arial"/>
                <a:ea typeface="+mn-lt"/>
                <a:cs typeface="+mn-lt"/>
              </a:rPr>
              <a:t>dimethyldithiocarbamoyl</a:t>
            </a:r>
            <a:r>
              <a:rPr lang="en-US" b="1" dirty="0">
                <a:latin typeface="Arial"/>
                <a:ea typeface="+mn-lt"/>
                <a:cs typeface="+mn-lt"/>
              </a:rPr>
              <a:t>) disulfide]</a:t>
            </a:r>
            <a:r>
              <a:rPr lang="en-US" b="1" dirty="0">
                <a:latin typeface="Arial"/>
                <a:ea typeface="+mn-lt"/>
                <a:cs typeface="Arial"/>
              </a:rPr>
              <a:t> </a:t>
            </a:r>
            <a:r>
              <a:rPr lang="en-US" dirty="0">
                <a:latin typeface="Arial"/>
                <a:ea typeface="+mn-lt"/>
                <a:cs typeface="Arial"/>
              </a:rPr>
              <a:t>is a fungicide </a:t>
            </a:r>
          </a:p>
          <a:p>
            <a:pPr lvl="1"/>
            <a:r>
              <a:rPr lang="en-US" dirty="0">
                <a:latin typeface="Arial"/>
                <a:ea typeface="+mn-lt"/>
                <a:cs typeface="Arial"/>
              </a:rPr>
              <a:t>Used on vegetables and seeds </a:t>
            </a:r>
          </a:p>
          <a:p>
            <a:r>
              <a:rPr lang="en-US" dirty="0">
                <a:latin typeface="Arial"/>
                <a:ea typeface="+mn-lt"/>
                <a:cs typeface="Arial"/>
              </a:rPr>
              <a:t>It is also used to accelerate the formation of rubber</a:t>
            </a:r>
          </a:p>
          <a:p>
            <a:r>
              <a:rPr lang="en-US" dirty="0">
                <a:latin typeface="Arial"/>
                <a:ea typeface="+mn-lt"/>
                <a:cs typeface="Arial"/>
              </a:rPr>
              <a:t>There have been several tests run on the Mutagenicity and Oral Toxicity of </a:t>
            </a:r>
            <a:r>
              <a:rPr lang="en-US" dirty="0" err="1">
                <a:latin typeface="Arial"/>
                <a:ea typeface="+mn-lt"/>
                <a:cs typeface="Arial"/>
              </a:rPr>
              <a:t>thiuram</a:t>
            </a:r>
            <a:r>
              <a:rPr lang="en-US" dirty="0">
                <a:latin typeface="Arial"/>
                <a:ea typeface="+mn-lt"/>
                <a:cs typeface="Arial"/>
              </a:rPr>
              <a:t> </a:t>
            </a:r>
          </a:p>
          <a:p>
            <a:r>
              <a:rPr lang="en-US" dirty="0">
                <a:latin typeface="Arial"/>
                <a:ea typeface="+mn-lt"/>
                <a:cs typeface="Arial"/>
              </a:rPr>
              <a:t>However the mechanisms of how this mutagenicity and toxicity occur are unknown </a:t>
            </a:r>
          </a:p>
          <a:p>
            <a:pPr marL="0" indent="0">
              <a:buNone/>
            </a:pPr>
            <a:endParaRPr lang="en-US" dirty="0">
              <a:latin typeface="Arial"/>
              <a:cs typeface="Arial"/>
            </a:endParaRPr>
          </a:p>
          <a:p>
            <a:pPr marL="274320" lvl="1" indent="0">
              <a:buNone/>
            </a:pPr>
            <a:endParaRPr lang="en-US" dirty="0">
              <a:latin typeface="Arial"/>
              <a:ea typeface="+mn-lt"/>
              <a:cs typeface="Arial"/>
            </a:endParaRPr>
          </a:p>
          <a:p>
            <a:pPr marL="0" indent="0">
              <a:buNone/>
            </a:pPr>
            <a:endParaRPr lang="en-US" dirty="0">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1477328"/>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dirty="0">
                <a:latin typeface="Arial"/>
                <a:cs typeface="Arial"/>
              </a:rPr>
              <a:t>What is Thiuram?</a:t>
            </a:r>
            <a:endParaRPr lang="en-US" sz="2400" b="1" dirty="0">
              <a:latin typeface="Arial Black"/>
              <a:cs typeface="Arial"/>
            </a:endParaRPr>
          </a:p>
          <a:p>
            <a:pPr>
              <a:lnSpc>
                <a:spcPct val="150000"/>
              </a:lnSpc>
            </a:pPr>
            <a:r>
              <a:rPr lang="en-US" sz="2400" b="1" dirty="0">
                <a:latin typeface="Arial Black"/>
                <a:cs typeface="Arial"/>
              </a:rPr>
              <a:t>Thiuram Fungicide and its Implications</a:t>
            </a:r>
          </a:p>
          <a:p>
            <a:endParaRPr lang="en-US">
              <a:latin typeface="Arial Black"/>
              <a:cs typeface="Arial"/>
            </a:endParaRPr>
          </a:p>
        </p:txBody>
      </p:sp>
    </p:spTree>
    <p:extLst>
      <p:ext uri="{BB962C8B-B14F-4D97-AF65-F5344CB8AC3E}">
        <p14:creationId xmlns:p14="http://schemas.microsoft.com/office/powerpoint/2010/main" val="194218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Subtitle 2">
            <a:extLst>
              <a:ext uri="{FF2B5EF4-FFF2-40B4-BE49-F238E27FC236}">
                <a16:creationId xmlns:a16="http://schemas.microsoft.com/office/drawing/2014/main" id="{875B79A7-E8D1-4B80-A72D-3F16ADF1DE22}"/>
              </a:ext>
            </a:extLst>
          </p:cNvPr>
          <p:cNvGraphicFramePr/>
          <p:nvPr>
            <p:extLst>
              <p:ext uri="{D42A27DB-BD31-4B8C-83A1-F6EECF244321}">
                <p14:modId xmlns:p14="http://schemas.microsoft.com/office/powerpoint/2010/main" val="2143066057"/>
              </p:ext>
            </p:extLst>
          </p:nvPr>
        </p:nvGraphicFramePr>
        <p:xfrm>
          <a:off x="886361" y="1746078"/>
          <a:ext cx="10370022" cy="456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 name="TextBox 48">
            <a:extLst>
              <a:ext uri="{FF2B5EF4-FFF2-40B4-BE49-F238E27FC236}">
                <a16:creationId xmlns:a16="http://schemas.microsoft.com/office/drawing/2014/main" id="{3672A3AE-2FD4-464C-815F-BDE7B601B6C0}"/>
              </a:ext>
            </a:extLst>
          </p:cNvPr>
          <p:cNvSpPr txBox="1"/>
          <p:nvPr/>
        </p:nvSpPr>
        <p:spPr>
          <a:xfrm>
            <a:off x="966355" y="282287"/>
            <a:ext cx="10198676" cy="1200329"/>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en-US" sz="3600" b="1">
                <a:latin typeface="Arial Black"/>
                <a:cs typeface="Arial"/>
              </a:rPr>
              <a:t>OUTLINE</a:t>
            </a:r>
          </a:p>
          <a:p>
            <a:endParaRPr lang="en-US">
              <a:latin typeface="Arial Black"/>
              <a:cs typeface="Arial"/>
            </a:endParaRPr>
          </a:p>
        </p:txBody>
      </p:sp>
      <p:sp>
        <p:nvSpPr>
          <p:cNvPr id="2" name="Right Arrow 1"/>
          <p:cNvSpPr/>
          <p:nvPr/>
        </p:nvSpPr>
        <p:spPr>
          <a:xfrm>
            <a:off x="193431" y="3156293"/>
            <a:ext cx="553916" cy="422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04710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9848" y="1771249"/>
            <a:ext cx="10079276" cy="4773292"/>
          </a:xfrm>
        </p:spPr>
        <p:txBody>
          <a:bodyPr vert="horz" lIns="91440" tIns="45720" rIns="91440" bIns="45720" rtlCol="0" anchor="t">
            <a:normAutofit/>
          </a:bodyPr>
          <a:lstStyle/>
          <a:p>
            <a:r>
              <a:rPr lang="en-US" dirty="0">
                <a:latin typeface="Arial"/>
                <a:ea typeface="+mn-lt"/>
                <a:cs typeface="+mn-lt"/>
              </a:rPr>
              <a:t>Yeast was grown in lab, then RNA was extracted with the hot phenol method</a:t>
            </a:r>
            <a:endParaRPr lang="en-US" dirty="0"/>
          </a:p>
          <a:p>
            <a:r>
              <a:rPr lang="en-US" dirty="0">
                <a:latin typeface="Arial"/>
                <a:ea typeface="+mn-lt"/>
                <a:cs typeface="+mn-lt"/>
              </a:rPr>
              <a:t>cDNA was synthesized from the isolated RNA and linked with a fluorescent label.</a:t>
            </a:r>
            <a:endParaRPr lang="en-US" dirty="0">
              <a:latin typeface="Rockwell" panose="02060603020205020403"/>
              <a:ea typeface="+mn-lt"/>
              <a:cs typeface="Arial"/>
            </a:endParaRPr>
          </a:p>
          <a:p>
            <a:r>
              <a:rPr lang="en-US" dirty="0">
                <a:latin typeface="Arial"/>
                <a:ea typeface="+mn-lt"/>
                <a:cs typeface="Arial"/>
              </a:rPr>
              <a:t>The RNA of the control was labeled with Cy3 while the </a:t>
            </a:r>
            <a:r>
              <a:rPr lang="en-US" dirty="0" err="1">
                <a:latin typeface="Arial"/>
                <a:ea typeface="+mn-lt"/>
                <a:cs typeface="Arial"/>
              </a:rPr>
              <a:t>thiuram</a:t>
            </a:r>
            <a:r>
              <a:rPr lang="en-US" dirty="0">
                <a:latin typeface="Arial"/>
                <a:ea typeface="+mn-lt"/>
                <a:cs typeface="Arial"/>
              </a:rPr>
              <a:t> treatment samples were labeled with Cy5 </a:t>
            </a:r>
            <a:endParaRPr lang="en-US" dirty="0">
              <a:latin typeface="Rockwell" panose="02060603020205020403"/>
              <a:ea typeface="+mn-lt"/>
              <a:cs typeface="Arial"/>
            </a:endParaRPr>
          </a:p>
          <a:p>
            <a:r>
              <a:rPr lang="en-US" dirty="0">
                <a:latin typeface="Arial"/>
                <a:ea typeface="+mn-lt"/>
                <a:cs typeface="Arial"/>
              </a:rPr>
              <a:t>Microarray slides were prepared by being hybridized at 65°C for 24-48 hours</a:t>
            </a:r>
          </a:p>
          <a:p>
            <a:r>
              <a:rPr lang="en-US" dirty="0">
                <a:latin typeface="Arial"/>
                <a:ea typeface="+mn-lt"/>
                <a:cs typeface="Arial"/>
              </a:rPr>
              <a:t>S</a:t>
            </a:r>
            <a:r>
              <a:rPr lang="en-US" dirty="0" smtClean="0">
                <a:latin typeface="Arial"/>
                <a:ea typeface="+mn-lt"/>
                <a:cs typeface="Arial"/>
              </a:rPr>
              <a:t>lides </a:t>
            </a:r>
            <a:r>
              <a:rPr lang="en-US" dirty="0">
                <a:latin typeface="Arial"/>
                <a:ea typeface="+mn-lt"/>
                <a:cs typeface="Arial"/>
              </a:rPr>
              <a:t>were washed twice with 2x SSC, 0.1% SDS Buffer, and then twice more with 0.2x SSC, 0.1% SDS Buffer</a:t>
            </a:r>
            <a:endParaRPr lang="en-US" dirty="0">
              <a:latin typeface="Rockwell"/>
              <a:ea typeface="+mn-lt"/>
              <a:cs typeface="Arial"/>
            </a:endParaRPr>
          </a:p>
          <a:p>
            <a:pPr lvl="1"/>
            <a:r>
              <a:rPr lang="en-US" dirty="0">
                <a:latin typeface="Arial"/>
                <a:ea typeface="+mn-lt"/>
                <a:cs typeface="Arial"/>
              </a:rPr>
              <a:t>Each wash was 20 minutes   </a:t>
            </a:r>
            <a:endParaRPr lang="en-US" dirty="0">
              <a:latin typeface="Rockwell"/>
              <a:ea typeface="+mn-lt"/>
              <a:cs typeface="Arial"/>
            </a:endParaRPr>
          </a:p>
          <a:p>
            <a:r>
              <a:rPr lang="en-US" dirty="0">
                <a:latin typeface="Arial"/>
                <a:ea typeface="+mn-lt"/>
                <a:cs typeface="Arial"/>
              </a:rPr>
              <a:t>The arrays were then rinsed with 0.2x SSC and 0.05x SSC for ten minutes each </a:t>
            </a:r>
          </a:p>
          <a:p>
            <a:r>
              <a:rPr lang="en-US" dirty="0">
                <a:latin typeface="Arial"/>
                <a:ea typeface="+mn-lt"/>
                <a:cs typeface="Arial"/>
              </a:rPr>
              <a:t>The slides were then centrifuged and dried </a:t>
            </a:r>
          </a:p>
          <a:p>
            <a:r>
              <a:rPr lang="en-US" dirty="0">
                <a:latin typeface="Arial"/>
                <a:ea typeface="+mn-lt"/>
                <a:cs typeface="Arial"/>
              </a:rPr>
              <a:t>The slides were then scanned and analyzed using the formula: (expression ratio)(normalized Cy5 intensity)/(normalized Cy3 intensity)</a:t>
            </a:r>
            <a:endParaRPr lang="en-US" dirty="0">
              <a:latin typeface="Rockwell"/>
              <a:ea typeface="+mn-lt"/>
              <a:cs typeface="Arial"/>
            </a:endParaRPr>
          </a:p>
          <a:p>
            <a:endParaRPr lang="en-US" b="1" dirty="0">
              <a:latin typeface="Arial"/>
              <a:ea typeface="+mn-lt"/>
              <a:cs typeface="Arial"/>
            </a:endParaRPr>
          </a:p>
          <a:p>
            <a:pPr marL="274320" lvl="1" indent="0">
              <a:buNone/>
            </a:pPr>
            <a:endParaRPr lang="en-US" dirty="0">
              <a:latin typeface="Arial"/>
              <a:ea typeface="+mn-lt"/>
              <a:cs typeface="Arial"/>
            </a:endParaRPr>
          </a:p>
          <a:p>
            <a:pPr marL="0" indent="0">
              <a:buNone/>
            </a:pPr>
            <a:endParaRPr lang="en-US" dirty="0">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1873" cy="1142877"/>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sz="2400">
              <a:latin typeface="Arial"/>
              <a:cs typeface="Arial"/>
            </a:endParaRPr>
          </a:p>
          <a:p>
            <a:pPr algn="ctr">
              <a:lnSpc>
                <a:spcPct val="150000"/>
              </a:lnSpc>
            </a:pPr>
            <a:r>
              <a:rPr lang="en-US" sz="2400" b="1" dirty="0">
                <a:latin typeface="Arial Black"/>
                <a:cs typeface="Arial"/>
              </a:rPr>
              <a:t>Methods: Microarray Assay </a:t>
            </a:r>
          </a:p>
        </p:txBody>
      </p:sp>
    </p:spTree>
    <p:extLst>
      <p:ext uri="{BB962C8B-B14F-4D97-AF65-F5344CB8AC3E}">
        <p14:creationId xmlns:p14="http://schemas.microsoft.com/office/powerpoint/2010/main" val="653478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3044" y="1966781"/>
            <a:ext cx="10058400" cy="3938224"/>
          </a:xfrm>
        </p:spPr>
        <p:txBody>
          <a:bodyPr vert="horz" lIns="91440" tIns="45720" rIns="91440" bIns="45720" rtlCol="0" anchor="t">
            <a:normAutofit/>
          </a:bodyPr>
          <a:lstStyle/>
          <a:p>
            <a:r>
              <a:rPr lang="en-US" dirty="0">
                <a:latin typeface="Arial"/>
                <a:ea typeface="+mn-lt"/>
                <a:cs typeface="+mn-lt"/>
              </a:rPr>
              <a:t>MIPS (Munich Information Center for Protein Sequences) was the database used for classification analysis </a:t>
            </a:r>
            <a:endParaRPr lang="en-US" dirty="0">
              <a:latin typeface="Rockwell" panose="02060603020205020403"/>
              <a:ea typeface="+mn-lt"/>
              <a:cs typeface="+mn-lt"/>
            </a:endParaRPr>
          </a:p>
          <a:p>
            <a:r>
              <a:rPr lang="en-US" dirty="0">
                <a:latin typeface="Arial"/>
                <a:ea typeface="+mn-lt"/>
                <a:cs typeface="+mn-lt"/>
              </a:rPr>
              <a:t>Modified the database classes to simplify analysis and better fit the experiment</a:t>
            </a:r>
            <a:endParaRPr lang="en-US" dirty="0">
              <a:latin typeface="Rockwell" panose="02060603020205020403"/>
              <a:ea typeface="+mn-lt"/>
              <a:cs typeface="+mn-lt"/>
            </a:endParaRPr>
          </a:p>
          <a:p>
            <a:pPr lvl="1"/>
            <a:r>
              <a:rPr lang="en-US" dirty="0">
                <a:latin typeface="Arial"/>
                <a:ea typeface="+mn-lt"/>
                <a:cs typeface="+mn-lt"/>
              </a:rPr>
              <a:t>15 groups, 11 identical to the MIPS and 4 were modified  </a:t>
            </a:r>
          </a:p>
          <a:p>
            <a:pPr lvl="1"/>
            <a:r>
              <a:rPr lang="en-US" dirty="0">
                <a:latin typeface="Arial"/>
                <a:ea typeface="+mn-lt"/>
                <a:cs typeface="+mn-lt"/>
              </a:rPr>
              <a:t>The modified groups also contained unique subclasses </a:t>
            </a: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1142877"/>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sz="2400">
              <a:latin typeface="Arial"/>
              <a:cs typeface="Arial"/>
            </a:endParaRPr>
          </a:p>
          <a:p>
            <a:pPr algn="ctr">
              <a:lnSpc>
                <a:spcPct val="150000"/>
              </a:lnSpc>
            </a:pPr>
            <a:r>
              <a:rPr lang="en-US" sz="2400" b="1" dirty="0">
                <a:latin typeface="Arial Black"/>
                <a:cs typeface="Arial"/>
              </a:rPr>
              <a:t>Methods: Microarray Assay Sequence Analysis </a:t>
            </a:r>
          </a:p>
        </p:txBody>
      </p:sp>
    </p:spTree>
    <p:extLst>
      <p:ext uri="{BB962C8B-B14F-4D97-AF65-F5344CB8AC3E}">
        <p14:creationId xmlns:p14="http://schemas.microsoft.com/office/powerpoint/2010/main" val="2976267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ADAD7-5B28-47F6-AEF5-3F16F1417CE6}"/>
              </a:ext>
            </a:extLst>
          </p:cNvPr>
          <p:cNvSpPr>
            <a:spLocks noGrp="1"/>
          </p:cNvSpPr>
          <p:nvPr>
            <p:ph idx="1"/>
          </p:nvPr>
        </p:nvSpPr>
        <p:spPr>
          <a:xfrm>
            <a:off x="1063044" y="2130067"/>
            <a:ext cx="10058400" cy="3938224"/>
          </a:xfrm>
        </p:spPr>
        <p:txBody>
          <a:bodyPr vert="horz" lIns="91440" tIns="45720" rIns="91440" bIns="45720" rtlCol="0" anchor="t">
            <a:normAutofit/>
          </a:bodyPr>
          <a:lstStyle/>
          <a:p>
            <a:r>
              <a:rPr lang="en-US" dirty="0">
                <a:latin typeface="Arial"/>
                <a:cs typeface="Arial"/>
              </a:rPr>
              <a:t>Assay was performed with a Green Fluorescence protein (GFP)</a:t>
            </a:r>
          </a:p>
          <a:p>
            <a:r>
              <a:rPr lang="en-US" dirty="0">
                <a:latin typeface="Arial"/>
                <a:ea typeface="+mn-lt"/>
                <a:cs typeface="Arial"/>
              </a:rPr>
              <a:t>The GFP was inserted in a plasmid downstream of the promoter GAL1</a:t>
            </a:r>
          </a:p>
          <a:p>
            <a:r>
              <a:rPr lang="en-US" dirty="0">
                <a:latin typeface="Arial"/>
                <a:ea typeface="+mn-lt"/>
                <a:cs typeface="Arial"/>
              </a:rPr>
              <a:t>Each promoter region and 1000bp upstream from each start codon were amplified with PCR </a:t>
            </a:r>
            <a:endParaRPr lang="en-US" dirty="0">
              <a:latin typeface="Arial"/>
              <a:cs typeface="Arial"/>
            </a:endParaRPr>
          </a:p>
          <a:p>
            <a:r>
              <a:rPr lang="en-US" dirty="0">
                <a:latin typeface="Arial"/>
                <a:ea typeface="+mn-lt"/>
                <a:cs typeface="Arial"/>
              </a:rPr>
              <a:t>Then the promoter regions were inserted upstream of the GFP</a:t>
            </a:r>
          </a:p>
          <a:p>
            <a:r>
              <a:rPr lang="en-US" dirty="0">
                <a:latin typeface="Arial"/>
                <a:ea typeface="+mn-lt"/>
                <a:cs typeface="Arial"/>
              </a:rPr>
              <a:t>The plasmids were then transformed into the </a:t>
            </a:r>
            <a:r>
              <a:rPr lang="en-US" i="1" dirty="0">
                <a:latin typeface="Arial"/>
                <a:ea typeface="+mn-lt"/>
                <a:cs typeface="Arial"/>
              </a:rPr>
              <a:t>S. cerevisiae</a:t>
            </a:r>
            <a:r>
              <a:rPr lang="en-US" dirty="0">
                <a:latin typeface="Arial"/>
                <a:ea typeface="+mn-lt"/>
                <a:cs typeface="Arial"/>
              </a:rPr>
              <a:t> </a:t>
            </a:r>
          </a:p>
          <a:p>
            <a:r>
              <a:rPr lang="en-US" dirty="0">
                <a:latin typeface="Arial"/>
                <a:ea typeface="+mn-lt"/>
                <a:cs typeface="Arial"/>
              </a:rPr>
              <a:t>The cells were then treated with thiuram, DMSO and Cd for 2 hours </a:t>
            </a:r>
          </a:p>
          <a:p>
            <a:r>
              <a:rPr lang="en-US" dirty="0">
                <a:latin typeface="Arial"/>
                <a:ea typeface="+mn-lt"/>
                <a:cs typeface="Arial"/>
              </a:rPr>
              <a:t>Fluorescence was then detected with flow cytometry </a:t>
            </a:r>
          </a:p>
          <a:p>
            <a:r>
              <a:rPr lang="en-US" dirty="0">
                <a:latin typeface="Arial"/>
                <a:ea typeface="+mn-lt"/>
                <a:cs typeface="Arial"/>
              </a:rPr>
              <a:t>The difference between fluorescence in a treated vs. untreated was analyzed as promoter activity </a:t>
            </a:r>
          </a:p>
          <a:p>
            <a:endParaRPr lang="en-US" b="1">
              <a:latin typeface="Arial"/>
              <a:ea typeface="+mn-lt"/>
              <a:cs typeface="Arial"/>
            </a:endParaRPr>
          </a:p>
          <a:p>
            <a:endParaRPr lang="en-US" b="1">
              <a:latin typeface="Arial"/>
              <a:ea typeface="+mn-lt"/>
              <a:cs typeface="Arial"/>
            </a:endParaRPr>
          </a:p>
          <a:p>
            <a:endParaRPr lang="en-US" b="1">
              <a:latin typeface="Arial"/>
              <a:ea typeface="+mn-lt"/>
              <a:cs typeface="Arial"/>
            </a:endParaRPr>
          </a:p>
          <a:p>
            <a:endParaRPr lang="en-US" b="1">
              <a:latin typeface="Arial"/>
              <a:ea typeface="+mn-lt"/>
              <a:cs typeface="Arial"/>
            </a:endParaRPr>
          </a:p>
          <a:p>
            <a:pPr marL="274320" lvl="1" indent="0">
              <a:buNone/>
            </a:pPr>
            <a:endParaRPr lang="en-US">
              <a:latin typeface="Arial"/>
              <a:ea typeface="+mn-lt"/>
              <a:cs typeface="Arial"/>
            </a:endParaRPr>
          </a:p>
          <a:p>
            <a:pPr marL="0" indent="0">
              <a:buNone/>
            </a:pPr>
            <a:endParaRPr lang="en-US">
              <a:latin typeface="Rockwell" panose="02060603020205020403"/>
              <a:ea typeface="+mn-lt"/>
              <a:cs typeface="Arial"/>
            </a:endParaRPr>
          </a:p>
        </p:txBody>
      </p:sp>
      <p:sp>
        <p:nvSpPr>
          <p:cNvPr id="4" name="TextBox 3">
            <a:extLst>
              <a:ext uri="{FF2B5EF4-FFF2-40B4-BE49-F238E27FC236}">
                <a16:creationId xmlns:a16="http://schemas.microsoft.com/office/drawing/2014/main" id="{6C9114AE-D07B-476D-AA5C-3D99769EE15D}"/>
              </a:ext>
            </a:extLst>
          </p:cNvPr>
          <p:cNvSpPr txBox="1"/>
          <p:nvPr/>
        </p:nvSpPr>
        <p:spPr>
          <a:xfrm>
            <a:off x="966355" y="282287"/>
            <a:ext cx="10198676" cy="1142877"/>
          </a:xfrm>
          <a:prstGeom prst="rect">
            <a:avLst/>
          </a:prstGeom>
          <a:ln w="28575">
            <a:solidFill>
              <a:schemeClr val="bg1">
                <a:lumMod val="7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sz="2400">
              <a:latin typeface="Arial"/>
              <a:cs typeface="Arial"/>
            </a:endParaRPr>
          </a:p>
          <a:p>
            <a:pPr algn="ctr">
              <a:lnSpc>
                <a:spcPct val="150000"/>
              </a:lnSpc>
            </a:pPr>
            <a:r>
              <a:rPr lang="en-US" sz="2400" b="1" dirty="0">
                <a:latin typeface="Arial Black"/>
                <a:cs typeface="Arial"/>
              </a:rPr>
              <a:t>Methods: Promoter Activity Assay </a:t>
            </a:r>
          </a:p>
        </p:txBody>
      </p:sp>
    </p:spTree>
    <p:extLst>
      <p:ext uri="{BB962C8B-B14F-4D97-AF65-F5344CB8AC3E}">
        <p14:creationId xmlns:p14="http://schemas.microsoft.com/office/powerpoint/2010/main" val="3933495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1116</Words>
  <Application>Microsoft Office PowerPoint</Application>
  <PresentationFormat>Widescreen</PresentationFormat>
  <Paragraphs>151</Paragraphs>
  <Slides>20</Slides>
  <Notes>2</Notes>
  <HiddenSlides>4</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Arial Black</vt:lpstr>
      <vt:lpstr>Calibri</vt:lpstr>
      <vt:lpstr>Rockwell</vt:lpstr>
      <vt:lpstr>Rockwell Condensed</vt:lpstr>
      <vt:lpstr>Rockwell Extra Bold</vt:lpstr>
      <vt:lpstr>Wingdings</vt:lpstr>
      <vt:lpstr>Wood Type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Kaitlyn</dc:creator>
  <cp:lastModifiedBy>Windows User</cp:lastModifiedBy>
  <cp:revision>89</cp:revision>
  <dcterms:created xsi:type="dcterms:W3CDTF">2019-11-12T22:51:08Z</dcterms:created>
  <dcterms:modified xsi:type="dcterms:W3CDTF">2019-11-14T22:22:05Z</dcterms:modified>
</cp:coreProperties>
</file>