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3"/>
    <p:restoredTop sz="94621"/>
  </p:normalViewPr>
  <p:slideViewPr>
    <p:cSldViewPr>
      <p:cViewPr varScale="1">
        <p:scale>
          <a:sx n="91" d="100"/>
          <a:sy n="91" d="100"/>
        </p:scale>
        <p:origin x="1312" y="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44326-3D9B-4664-91DB-09EBC47EC28E}" type="datetimeFigureOut">
              <a:rPr lang="en-US" smtClean="0"/>
              <a:t>11/25/19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E3117-1B9B-435D-9F30-C153BF9074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9717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44326-3D9B-4664-91DB-09EBC47EC28E}" type="datetimeFigureOut">
              <a:rPr lang="en-US" smtClean="0"/>
              <a:t>11/25/19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E3117-1B9B-435D-9F30-C153BF9074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6831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44326-3D9B-4664-91DB-09EBC47EC28E}" type="datetimeFigureOut">
              <a:rPr lang="en-US" smtClean="0"/>
              <a:t>11/25/19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E3117-1B9B-435D-9F30-C153BF9074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4538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44326-3D9B-4664-91DB-09EBC47EC28E}" type="datetimeFigureOut">
              <a:rPr lang="en-US" smtClean="0"/>
              <a:t>11/25/19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E3117-1B9B-435D-9F30-C153BF9074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4363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44326-3D9B-4664-91DB-09EBC47EC28E}" type="datetimeFigureOut">
              <a:rPr lang="en-US" smtClean="0"/>
              <a:t>11/25/19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E3117-1B9B-435D-9F30-C153BF9074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8993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44326-3D9B-4664-91DB-09EBC47EC28E}" type="datetimeFigureOut">
              <a:rPr lang="en-US" smtClean="0"/>
              <a:t>11/25/19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E3117-1B9B-435D-9F30-C153BF9074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2710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44326-3D9B-4664-91DB-09EBC47EC28E}" type="datetimeFigureOut">
              <a:rPr lang="en-US" smtClean="0"/>
              <a:t>11/25/19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E3117-1B9B-435D-9F30-C153BF9074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1765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44326-3D9B-4664-91DB-09EBC47EC28E}" type="datetimeFigureOut">
              <a:rPr lang="en-US" smtClean="0"/>
              <a:t>11/25/19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E3117-1B9B-435D-9F30-C153BF9074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9491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44326-3D9B-4664-91DB-09EBC47EC28E}" type="datetimeFigureOut">
              <a:rPr lang="en-US" smtClean="0"/>
              <a:t>11/25/19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E3117-1B9B-435D-9F30-C153BF9074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0787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44326-3D9B-4664-91DB-09EBC47EC28E}" type="datetimeFigureOut">
              <a:rPr lang="en-US" smtClean="0"/>
              <a:t>11/25/19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E3117-1B9B-435D-9F30-C153BF9074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0043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44326-3D9B-4664-91DB-09EBC47EC28E}" type="datetimeFigureOut">
              <a:rPr lang="en-US" smtClean="0"/>
              <a:t>11/25/19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E3117-1B9B-435D-9F30-C153BF9074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4497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944326-3D9B-4664-91DB-09EBC47EC28E}" type="datetimeFigureOut">
              <a:rPr lang="en-US" smtClean="0"/>
              <a:t>11/25/19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BE3117-1B9B-435D-9F30-C153BF9074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9906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8479591"/>
              </p:ext>
            </p:extLst>
          </p:nvPr>
        </p:nvGraphicFramePr>
        <p:xfrm>
          <a:off x="1783348" y="1600200"/>
          <a:ext cx="5531852" cy="410946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6592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76592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53475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r>
                        <a:rPr lang="en-US" sz="2100" dirty="0" smtClean="0">
                          <a:solidFill>
                            <a:schemeClr val="bg1"/>
                          </a:solidFill>
                          <a:effectLst/>
                        </a:rPr>
                        <a:t>ANOVA</a:t>
                      </a:r>
                      <a:endParaRPr lang="en-US" sz="21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38" marR="6053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1" dirty="0" smtClean="0"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swtVnwt_1mM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1" dirty="0" smtClean="0"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(numbers out of 4785)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0538" marR="60538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3475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p &lt; 0.05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38" marR="6053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1067 (22.3%)</a:t>
                      </a:r>
                      <a:endParaRPr lang="en-US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0538" marR="60538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3475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effectLst/>
                        </a:rPr>
                        <a:t>p &lt; 0.01</a:t>
                      </a:r>
                      <a:endParaRPr lang="en-US" sz="18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38" marR="60538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effectLst/>
                        </a:rPr>
                        <a:t>534 (11.2%)</a:t>
                      </a:r>
                      <a:endParaRPr lang="en-US" sz="18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38" marR="60538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3475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effectLst/>
                        </a:rPr>
                        <a:t>p &lt; 0.001</a:t>
                      </a:r>
                      <a:endParaRPr lang="en-US" sz="18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38" marR="60538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effectLst/>
                        </a:rPr>
                        <a:t>239 (4.99%)</a:t>
                      </a:r>
                      <a:endParaRPr lang="en-US" sz="18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38" marR="60538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3475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effectLst/>
                        </a:rPr>
                        <a:t>p &lt; 0.0001</a:t>
                      </a:r>
                      <a:endParaRPr lang="en-US" sz="18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38" marR="60538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effectLst/>
                        </a:rPr>
                        <a:t>112 (2.34%)</a:t>
                      </a:r>
                      <a:endParaRPr lang="en-US" sz="18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38" marR="60538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3475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smtClean="0">
                          <a:effectLst/>
                        </a:rPr>
                        <a:t>B</a:t>
                      </a:r>
                      <a:r>
                        <a:rPr lang="en-US" sz="1800" baseline="0" smtClean="0">
                          <a:effectLst/>
                        </a:rPr>
                        <a:t> &amp; </a:t>
                      </a:r>
                      <a:r>
                        <a:rPr lang="en-US" sz="1800" smtClean="0">
                          <a:effectLst/>
                        </a:rPr>
                        <a:t>H </a:t>
                      </a:r>
                      <a:r>
                        <a:rPr lang="en-US" sz="1800" dirty="0" smtClean="0">
                          <a:effectLst/>
                        </a:rPr>
                        <a:t>p &lt; 0.05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38" marR="6053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375 (7.84%)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38" marR="60538" marT="0" marB="0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3475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</a:rPr>
                        <a:t>Bonferroni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smtClean="0">
                          <a:effectLst/>
                        </a:rPr>
                        <a:t>p &lt; 0.05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38" marR="6053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25 (0.522%)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38" marR="60538" marT="0" marB="0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570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53</Words>
  <Application>Microsoft Macintosh PowerPoint</Application>
  <PresentationFormat>On-screen Show (4:3)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Theme</vt:lpstr>
      <vt:lpstr>PowerPoint Presentation</vt:lpstr>
    </vt:vector>
  </TitlesOfParts>
  <Company>Loyola Marymount University</Company>
  <LinksUpToDate>false</LinksUpToDate>
  <SharedDoc>false</SharedDoc>
  <HyperlinksChanged>false</HyperlinksChanged>
  <AppVersion>15.0028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Kam D. Dahlquist</dc:creator>
  <cp:lastModifiedBy>Ivy-Quynh Macaraeg</cp:lastModifiedBy>
  <cp:revision>5</cp:revision>
  <dcterms:created xsi:type="dcterms:W3CDTF">2015-03-26T07:22:14Z</dcterms:created>
  <dcterms:modified xsi:type="dcterms:W3CDTF">2019-11-26T02:54:04Z</dcterms:modified>
</cp:coreProperties>
</file>