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621"/>
  </p:normalViewPr>
  <p:slideViewPr>
    <p:cSldViewPr>
      <p:cViewPr varScale="1">
        <p:scale>
          <a:sx n="91" d="100"/>
          <a:sy n="91" d="100"/>
        </p:scale>
        <p:origin x="131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479591"/>
              </p:ext>
            </p:extLst>
          </p:nvPr>
        </p:nvGraphicFramePr>
        <p:xfrm>
          <a:off x="1783348" y="1600200"/>
          <a:ext cx="5531852" cy="4109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swtVnwt_1mM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(numbers out of 4785)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1067 (22.3%)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534 (11.2%)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239 (4.99%)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112 (2.34%)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375 (7.84%)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Bonferroni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 (0.522%)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Ivy-Quynh Macaraeg</cp:lastModifiedBy>
  <cp:revision>5</cp:revision>
  <dcterms:created xsi:type="dcterms:W3CDTF">2015-03-26T07:22:14Z</dcterms:created>
  <dcterms:modified xsi:type="dcterms:W3CDTF">2019-11-26T02:54:04Z</dcterms:modified>
</cp:coreProperties>
</file>