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>
      <p:cViewPr varScale="1">
        <p:scale>
          <a:sx n="115" d="100"/>
          <a:sy n="115" d="100"/>
        </p:scale>
        <p:origin x="210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3494"/>
              </p:ext>
            </p:extLst>
          </p:nvPr>
        </p:nvGraphicFramePr>
        <p:xfrm>
          <a:off x="1783348" y="16002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2290 of 6189 (37.00%)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1380 of 6189 (22.30%)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691 of 6189 (11.16%)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 &lt; 0.0001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358 of 6189 (5.784%)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baseline="0">
                          <a:effectLst/>
                        </a:rPr>
                        <a:t> &amp; </a:t>
                      </a:r>
                      <a:r>
                        <a:rPr lang="en-US" sz="1800">
                          <a:effectLst/>
                        </a:rPr>
                        <a:t>H </a:t>
                      </a:r>
                      <a:r>
                        <a:rPr lang="en-US" sz="1800" dirty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 of 6189 (2.440%)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1453 of 6189 (23.48%)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4B6BBBE-EDAC-C749-B6DE-F26E6E4F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6" y="857250"/>
            <a:ext cx="68231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1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38664AB-C6A9-8541-BE81-5F5BA1DA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25" y="857250"/>
            <a:ext cx="68203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C3E21DF6-B355-4A4F-B668-69A18279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52" y="857250"/>
            <a:ext cx="68118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316FE3E-085A-FF4C-8A7C-D4E1A57C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1" y="857250"/>
            <a:ext cx="68235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006CFE9-E744-354F-8B65-D803DF51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30" y="857250"/>
            <a:ext cx="6820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C4E598F-BDF8-664B-9DDC-355D8DD8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55" y="857250"/>
            <a:ext cx="6797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B655EC4-95DC-FA44-B092-359CA27E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52" y="857250"/>
            <a:ext cx="68118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A3D7D3E-C1BD-0343-8BF6-68F062B7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67" y="857250"/>
            <a:ext cx="68004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</Words>
  <Application>Microsoft Macintosh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Samdarshi, Mihir</cp:lastModifiedBy>
  <cp:revision>6</cp:revision>
  <dcterms:created xsi:type="dcterms:W3CDTF">2015-03-26T07:22:14Z</dcterms:created>
  <dcterms:modified xsi:type="dcterms:W3CDTF">2019-10-29T22:23:49Z</dcterms:modified>
</cp:coreProperties>
</file>