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6A77-0FDE-40D3-B1A9-F6DE55A2C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680-87A2-4F8F-BD02-59B9BC3F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A9807-0C02-4092-95AF-4A376A72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8089-411B-44BA-844E-0773802B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B74A5-64E6-4F46-8EB8-887D3CE3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F388-2C19-487E-9339-ADD8BA01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28B3C-FF29-4357-AAAF-6D7937FB6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EB334-6237-480B-8F64-B540E912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4944-49DD-4562-8321-ADE5AD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576A-12F9-436D-ABC7-C12A7D5A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33DE3-29BD-4C46-BA03-C22186799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2B797-F57B-4D88-BDEB-B895B99B6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3079-8211-44EE-A918-B3E28C4E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30A79-3B36-4652-BD48-93126735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840F4-D417-4A76-A7B2-80817C5F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0277-1D9E-438D-BD81-D48C4CE8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7B42-2E53-4ED1-BAC8-D12EBFFE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420E-8868-4E0F-889B-96307EAC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9B2D-30CC-4AF8-AE0B-ECEE0E7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A01E4-88F8-4E72-8340-DFE4B722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9B26-A539-4848-84EE-BE6ECA73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471C9-C5E7-4C5E-BA62-F11F989FD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576F-FF2B-4A57-89C6-1806EEF6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B172-765D-486A-816E-48CB6EF9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9C599-099A-4E25-B6B9-C1BA43D6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C939-5559-4D0F-86F6-1D889978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F695-421E-43A1-A87E-A7FD45EF0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D03F9-735D-4F13-AF7A-85C326FCF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39D3A-2D8D-4383-9C5F-A83AECE9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0BC1E-DC9B-4CEE-91F2-4687423E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114D-B055-41B4-BBAB-3F18D69B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1DD8-B6C0-457E-9C2E-AD38B1B0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9514-E740-46A2-8F70-A666E34C5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B34B0-B602-4A90-ADD0-95EF4901E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665C4-67F8-4570-8FC7-45A1EEFA8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435CB-EA15-4A9F-B9EA-757579DEF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F18B8-3AE2-45CC-A39A-E09B2179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92B26-45DB-42DD-8585-92BEF96B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05993-1A41-42E2-B961-44A76E8C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0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2FED-CE62-4A64-A9E2-B6763233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226B9-8DE1-43E7-92B8-6077B1D2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B3960-A589-4C64-8E15-0072E3E8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5FDA3-3B1F-4CBD-B2A3-E4799353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9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FF532-F1F7-41CE-9C60-C90D8D7A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D94D2-60FE-4788-8C57-2723E488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5C391-96AD-45D2-B249-994D3ED4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D6CB-7B1C-4CC0-AF0E-2429828D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E442-4EE4-4882-9A7C-A6CC6843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96019-73CA-422E-97A7-58C650E3C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F6B99-39D4-47EB-B95C-E711F91F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6D7F9-73F8-4385-A794-C9FE44B3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73D07-35DB-4AD1-9DBE-49ED76C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BC52-86E3-43AE-9409-E01581D9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45AF8-17A8-479B-B85E-A69191B64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37EA7-ED5E-4D26-B1D7-A27D7A3B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EE69D-69D9-4933-9E49-B2C595DF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FB26B-8684-49EF-B65A-831CE3E7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3E13D-82D4-4DCE-B3A9-F1781420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A82FD-8F40-4C3B-8BAD-D64714FD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AB9E8-BD53-4D4F-9297-7B2BD762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7097-59DF-44A3-B0D4-6BF4A266A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2C0EC-71CF-4F6D-BD4C-E7F5075C52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1B849-6460-4D1C-A5FE-60E498D8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05651-FDDD-400F-A121-0661B8392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6376-242A-4FFB-AF31-AD5AA212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C3BBE-76A6-42FA-81A4-142592FD1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77" b="45520"/>
          <a:stretch/>
        </p:blipFill>
        <p:spPr>
          <a:xfrm>
            <a:off x="0" y="0"/>
            <a:ext cx="9910482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1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794B81-D9E5-419A-864C-F5DE7CDB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3" b="5112"/>
          <a:stretch/>
        </p:blipFill>
        <p:spPr>
          <a:xfrm>
            <a:off x="202113" y="232756"/>
            <a:ext cx="1178777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E17D-7743-42A2-A0F4-7757D798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9A888-746D-44AC-A27C-80E04555E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5" b="4673"/>
          <a:stretch/>
        </p:blipFill>
        <p:spPr>
          <a:xfrm>
            <a:off x="0" y="182880"/>
            <a:ext cx="1193697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4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2EAE-A5AC-494B-9C17-31E616E8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137CC-D43B-4491-B6FB-B6480E6DA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" r="139" b="5334"/>
          <a:stretch/>
        </p:blipFill>
        <p:spPr>
          <a:xfrm>
            <a:off x="0" y="182880"/>
            <a:ext cx="118872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37139-B04D-4F29-ABF1-9956ED6D3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3" b="1335"/>
          <a:stretch/>
        </p:blipFill>
        <p:spPr>
          <a:xfrm>
            <a:off x="83125" y="365760"/>
            <a:ext cx="1106885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3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2D1AB-410D-476F-9DA1-806619F27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1" b="1333"/>
          <a:stretch/>
        </p:blipFill>
        <p:spPr>
          <a:xfrm>
            <a:off x="182876" y="228600"/>
            <a:ext cx="1065691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EDDF5-FC09-4595-9B85-7BC8A1700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6" b="1295"/>
          <a:stretch/>
        </p:blipFill>
        <p:spPr>
          <a:xfrm>
            <a:off x="49875" y="66505"/>
            <a:ext cx="10515600" cy="6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44D7A-06CB-43AD-B287-97BBD053D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5" b="1499"/>
          <a:stretch/>
        </p:blipFill>
        <p:spPr>
          <a:xfrm>
            <a:off x="365760" y="-1"/>
            <a:ext cx="10158154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385762"/>
            <a:ext cx="104298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Nimmers</dc:creator>
  <cp:lastModifiedBy>Windows User</cp:lastModifiedBy>
  <cp:revision>5</cp:revision>
  <dcterms:created xsi:type="dcterms:W3CDTF">2019-10-24T01:49:55Z</dcterms:created>
  <dcterms:modified xsi:type="dcterms:W3CDTF">2019-11-05T22:58:26Z</dcterms:modified>
</cp:coreProperties>
</file>