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ato" panose="020F0302020204030203" pitchFamily="34" charset="77"/>
      <p:regular r:id="rId22"/>
      <p:bold r:id="rId23"/>
      <p:italic r:id="rId24"/>
      <p:boldItalic r:id="rId25"/>
    </p:embeddedFont>
    <p:embeddedFont>
      <p:font typeface="Raleway" panose="020B0503030101060003" pitchFamily="34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473050de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473050de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73050de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473050de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473050de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473050de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473050de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473050de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473050de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473050de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473050de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473050de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473050de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473050de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473050de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473050de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47957555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47957555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47957555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47957555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73050de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473050de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473050d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473050d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473050de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473050de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473050de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473050de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473050d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473050d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473050de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473050de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4795755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4795755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473050de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473050de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isprlnc.xtbg.ac.c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CRISPRlnc 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David Ramirez and John Nimmers-Minor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/>
          <p:nvPr/>
        </p:nvSpPr>
        <p:spPr>
          <a:xfrm>
            <a:off x="1973125" y="543400"/>
            <a:ext cx="351600" cy="150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140650" y="26125"/>
            <a:ext cx="2270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BLAST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/>
          <p:nvPr/>
        </p:nvSpPr>
        <p:spPr>
          <a:xfrm>
            <a:off x="2336725" y="543400"/>
            <a:ext cx="366000" cy="1428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140650" y="26125"/>
            <a:ext cx="2270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Search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2720325" y="543400"/>
            <a:ext cx="565200" cy="1263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140650" y="26125"/>
            <a:ext cx="2270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Submission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/>
          <p:nvPr/>
        </p:nvSpPr>
        <p:spPr>
          <a:xfrm>
            <a:off x="3272850" y="545775"/>
            <a:ext cx="524700" cy="1335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140650" y="26125"/>
            <a:ext cx="2270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Download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t="8790" r="1565" b="4689"/>
          <a:stretch/>
        </p:blipFill>
        <p:spPr>
          <a:xfrm>
            <a:off x="0" y="472150"/>
            <a:ext cx="9144000" cy="46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3880850" y="571900"/>
            <a:ext cx="746400" cy="1569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"/>
          <p:cNvSpPr txBox="1"/>
          <p:nvPr/>
        </p:nvSpPr>
        <p:spPr>
          <a:xfrm>
            <a:off x="140650" y="26125"/>
            <a:ext cx="2270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Documentation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Significance of CRISPR</a:t>
            </a:r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1"/>
          </p:nvPr>
        </p:nvSpPr>
        <p:spPr>
          <a:xfrm>
            <a:off x="729450" y="1965600"/>
            <a:ext cx="7688700" cy="31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CRISPR is  world renowned for being a very large and very simple database to navigate.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Databases similar to CRISPR are not abundant.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Verified, hand-checked information of CRISPR/Cas9  and have established CRISPR as highly reliable by many utilizing the data within it.</a:t>
            </a:r>
            <a:endParaRPr sz="1800" b="1">
              <a:solidFill>
                <a:srgbClr val="000000"/>
              </a:solidFill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Statements &amp; Thoughts</a:t>
            </a:r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body" idx="1"/>
          </p:nvPr>
        </p:nvSpPr>
        <p:spPr>
          <a:xfrm>
            <a:off x="729450" y="1924700"/>
            <a:ext cx="7688700" cy="29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CRISPR provides a large, free, and easily accessible database on lncRNA.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lncRNA is still being studied extensively and CRISPR allows for the collection of all new and old lncRNA data.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CRISPR is easy to use and contains a large amount of validated sequences.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Ease of access and use can help push ideas on lncRNa and this database will continue to assist in lnaRNA learning and data condensing. 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Thank you to Dr. Dahlqust who taught us usage of databases as well as helped us find the CRISPR database.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Thank you to the LMU Biology Department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Acknowledgements to the CRISPRlnc team for access to their databases which assisted in answering questions about the database itself .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“CRISPRlnc.” </a:t>
            </a:r>
            <a:r>
              <a:rPr lang="en" sz="12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CRISPRlnc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http://crisprlnc.xtbg.ac.cn/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Chen, et al. “CRISPRlnc: a Manually Curated Database of Validated SgRNAs for LncRNAs.” </a:t>
            </a:r>
            <a:r>
              <a:rPr lang="en" sz="12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OUP Academic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Oxford University Press, 4 Oct. 2018, https://academic.oup.com/nar/article/47/D1/D63/5115215.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Time!</a:t>
            </a:r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1"/>
          </p:nvPr>
        </p:nvSpPr>
        <p:spPr>
          <a:xfrm>
            <a:off x="729450" y="24821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Any Questions?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The Plan for Today’s Presentation</a:t>
            </a:r>
            <a:endParaRPr sz="280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17600" y="1991550"/>
            <a:ext cx="7688700" cy="32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General information and introduction of the CRISPR database.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“What is lncRNA?”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A Walkthrough of the Database.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CRISPR’s Significance.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Final Statements and Thoughts.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Acknowledgements and References.</a:t>
            </a:r>
            <a:endParaRPr sz="1800" b="1">
              <a:solidFill>
                <a:srgbClr val="000000"/>
              </a:solidFill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What is CRISPR used for?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b="1">
                <a:solidFill>
                  <a:srgbClr val="434343"/>
                </a:solidFill>
              </a:rPr>
              <a:t>CRISPR is one of the largest collections of data on long, non-coding (lnc) RNA.</a:t>
            </a: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b="1">
                <a:solidFill>
                  <a:srgbClr val="434343"/>
                </a:solidFill>
              </a:rPr>
              <a:t>The database is used to find sequences, function, and studies surrounding different lncRNA of different model organisms </a:t>
            </a:r>
            <a:endParaRPr sz="1800" b="1">
              <a:solidFill>
                <a:srgbClr val="43434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en" sz="1800" b="1">
                <a:solidFill>
                  <a:srgbClr val="434343"/>
                </a:solidFill>
              </a:rPr>
              <a:t>Humans, Mice and Flies are the most documented species, but there are 8 model organism species in the database.</a:t>
            </a:r>
            <a:endParaRPr sz="1800" b="1">
              <a:solidFill>
                <a:srgbClr val="434343"/>
              </a:solidFill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lncRNA &amp; Why is it Important?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Long non-coding RNA is a strand of RNA that, instead of being folded into a protein, carry out cellular functions in RNA form.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lncRNA is relatively unstudied.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Importance and diversity is recorded in lncRNA functions, but lncRNA is still largely a mystery for now. </a:t>
            </a:r>
            <a:endParaRPr sz="1800" b="1">
              <a:solidFill>
                <a:srgbClr val="000000"/>
              </a:solidFill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 of the Database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We will now introduce you to a few aspects of the CRISPR database, as well as how to utilize and navigate through the database itself.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Navigation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Database tabs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en" sz="1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Functions of tabs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t="8205" b="4686"/>
          <a:stretch/>
        </p:blipFill>
        <p:spPr>
          <a:xfrm>
            <a:off x="0" y="472150"/>
            <a:ext cx="9144000" cy="46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753450" y="594300"/>
            <a:ext cx="351600" cy="1203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140650" y="26125"/>
            <a:ext cx="2270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Home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t="8103" r="2047" b="4757"/>
          <a:stretch/>
        </p:blipFill>
        <p:spPr>
          <a:xfrm>
            <a:off x="-20100" y="515100"/>
            <a:ext cx="8760024" cy="462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1095100" y="643825"/>
            <a:ext cx="341100" cy="1275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140650" y="26125"/>
            <a:ext cx="2270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Browse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438650" y="2830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l="618" t="6742" r="1197" b="3715"/>
          <a:stretch/>
        </p:blipFill>
        <p:spPr>
          <a:xfrm>
            <a:off x="0" y="488175"/>
            <a:ext cx="9144000" cy="46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1988075" y="867125"/>
            <a:ext cx="332400" cy="177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6" name="Google Shape;146;p20"/>
          <p:cNvCxnSpPr/>
          <p:nvPr/>
        </p:nvCxnSpPr>
        <p:spPr>
          <a:xfrm>
            <a:off x="3438425" y="2352875"/>
            <a:ext cx="3622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20"/>
          <p:cNvCxnSpPr/>
          <p:nvPr/>
        </p:nvCxnSpPr>
        <p:spPr>
          <a:xfrm>
            <a:off x="2051750" y="2473150"/>
            <a:ext cx="254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20"/>
          <p:cNvCxnSpPr/>
          <p:nvPr/>
        </p:nvCxnSpPr>
        <p:spPr>
          <a:xfrm>
            <a:off x="2921950" y="2593425"/>
            <a:ext cx="3827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20"/>
          <p:cNvCxnSpPr/>
          <p:nvPr/>
        </p:nvCxnSpPr>
        <p:spPr>
          <a:xfrm>
            <a:off x="2058825" y="2699550"/>
            <a:ext cx="1974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0"/>
          <p:cNvSpPr txBox="1"/>
          <p:nvPr/>
        </p:nvSpPr>
        <p:spPr>
          <a:xfrm>
            <a:off x="140650" y="26125"/>
            <a:ext cx="2915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Example of a Gene Page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t="10011" b="4852"/>
          <a:stretch/>
        </p:blipFill>
        <p:spPr>
          <a:xfrm>
            <a:off x="0" y="515100"/>
            <a:ext cx="9144000" cy="462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>
            <a:off x="1502775" y="543400"/>
            <a:ext cx="452100" cy="1359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-20100" y="-20100"/>
            <a:ext cx="91641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140650" y="26125"/>
            <a:ext cx="2270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GBrowse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Macintosh PowerPoint</Application>
  <PresentationFormat>On-screen Show (16:9)</PresentationFormat>
  <Paragraphs>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Lato</vt:lpstr>
      <vt:lpstr>Times New Roman</vt:lpstr>
      <vt:lpstr>Raleway</vt:lpstr>
      <vt:lpstr>Streamline</vt:lpstr>
      <vt:lpstr>CRISPRlnc </vt:lpstr>
      <vt:lpstr>The Plan for Today’s Presentation</vt:lpstr>
      <vt:lpstr>What is CRISPR used for?</vt:lpstr>
      <vt:lpstr>What is lncRNA &amp; Why is it Important?</vt:lpstr>
      <vt:lpstr>Walkthrough of the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Significance of CRISPR</vt:lpstr>
      <vt:lpstr>Final Statements &amp; Thoughts</vt:lpstr>
      <vt:lpstr>Acknowledgements</vt:lpstr>
      <vt:lpstr>References</vt:lpstr>
      <vt:lpstr>Thank You For Your Time!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CRISPRlnc </dc:title>
  <cp:lastModifiedBy>Microsoft Office User</cp:lastModifiedBy>
  <cp:revision>1</cp:revision>
  <dcterms:modified xsi:type="dcterms:W3CDTF">2019-10-01T21:17:27Z</dcterms:modified>
</cp:coreProperties>
</file>