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B170E-C542-0647-A67F-962A3A743392}" v="3" dt="2019-12-05T23:31:30.903"/>
    <p1510:client id="{7881ED49-0F57-60B3-E681-A33FD815290E}" v="1" dt="2019-12-08T23:29:39.635"/>
    <p1510:client id="{7B9DCAB6-F9AE-F70D-D62F-C576A91A0959}" v="3" dt="2019-12-08T22:41:33.181"/>
    <p1510:client id="{8BD95088-8051-9C0F-A1E7-7B9A99100F6C}" v="280" dt="2019-12-08T23:50:36.167"/>
    <p1510:client id="{947916A5-7264-F229-1F9B-0B118968B90E}" v="3" dt="2019-12-08T23:30:39.721"/>
    <p1510:client id="{B4CEF0AE-EA3B-B86F-2C9C-1477FDB7D4FD}" v="4" dt="2019-12-08T22:24:06.919"/>
    <p1510:client id="{CB16F7A6-3BEB-A99C-D741-1048F8399F4A}" v="16" dt="2019-12-08T23:38:24.915"/>
    <p1510:client id="{CB50299A-870B-49E4-9086-5AAF4C179E10}" v="105" dt="2019-12-08T23:27:28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>
      <p:cViewPr varScale="1">
        <p:scale>
          <a:sx n="92" d="100"/>
          <a:sy n="9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FunGals:Data</a:t>
            </a:r>
            <a:r>
              <a:rPr lang="en-US" dirty="0">
                <a:cs typeface="Calibri Light"/>
              </a:rPr>
              <a:t> 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Armas</a:t>
            </a:r>
            <a:r>
              <a:rPr lang="en-US" dirty="0"/>
              <a:t>, Kaitlyn Nguyen, Emma Young, and Iliana E Crespin</a:t>
            </a:r>
          </a:p>
          <a:p>
            <a:r>
              <a:rPr lang="en-US" dirty="0"/>
              <a:t>BIOL 367-01: Biological Databases</a:t>
            </a:r>
          </a:p>
          <a:p>
            <a:r>
              <a:rPr lang="en-US" dirty="0"/>
              <a:t>Tuesday, December 10, 2019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9BA4-A581-4B56-9DA3-3467E0A0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Profile 18 (green)</a:t>
            </a:r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DDA2FC5-500B-480E-BFC9-E54660754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29" y="1825625"/>
            <a:ext cx="5767541" cy="4351338"/>
          </a:xfrm>
        </p:spPr>
      </p:pic>
    </p:spTree>
    <p:extLst>
      <p:ext uri="{BB962C8B-B14F-4D97-AF65-F5344CB8AC3E}">
        <p14:creationId xmlns:p14="http://schemas.microsoft.com/office/powerpoint/2010/main" val="160694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A56E-2E88-4307-9A62-9CD7A413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Profile 29 (blue)</a:t>
            </a:r>
            <a:endParaRPr lang="en-US"/>
          </a:p>
        </p:txBody>
      </p:sp>
      <p:pic>
        <p:nvPicPr>
          <p:cNvPr id="8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2DF60F32-ED99-49E9-8143-EC22F912D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29" y="1825625"/>
            <a:ext cx="5767541" cy="4351338"/>
          </a:xfrm>
        </p:spPr>
      </p:pic>
    </p:spTree>
    <p:extLst>
      <p:ext uri="{BB962C8B-B14F-4D97-AF65-F5344CB8AC3E}">
        <p14:creationId xmlns:p14="http://schemas.microsoft.com/office/powerpoint/2010/main" val="294496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0BCF-1E16-4063-94EA-6CBD9C9C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Red Profile  </a:t>
            </a:r>
            <a:r>
              <a:rPr lang="en-US" dirty="0" err="1">
                <a:cs typeface="Calibri Light"/>
              </a:rPr>
              <a:t>grnsight</a:t>
            </a:r>
            <a:r>
              <a:rPr lang="en-US" dirty="0">
                <a:cs typeface="Calibri Light"/>
              </a:rPr>
              <a:t> unweighted profile </a:t>
            </a:r>
            <a:endParaRPr lang="en-US" dirty="0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90120FE-54B9-4DA4-9AA4-43967A40A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602" t="21234" r="7906" b="33333"/>
          <a:stretch/>
        </p:blipFill>
        <p:spPr>
          <a:xfrm>
            <a:off x="2190418" y="1793963"/>
            <a:ext cx="7642556" cy="4292960"/>
          </a:xfrm>
        </p:spPr>
      </p:pic>
    </p:spTree>
    <p:extLst>
      <p:ext uri="{BB962C8B-B14F-4D97-AF65-F5344CB8AC3E}">
        <p14:creationId xmlns:p14="http://schemas.microsoft.com/office/powerpoint/2010/main" val="296891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BDC3-10BB-4BF7-B8BF-9D30E85D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Green Profile </a:t>
            </a:r>
            <a:r>
              <a:rPr lang="en-US" dirty="0" err="1">
                <a:ea typeface="+mj-lt"/>
                <a:cs typeface="+mj-lt"/>
              </a:rPr>
              <a:t>GRNrnsight</a:t>
            </a:r>
            <a:r>
              <a:rPr lang="en-US" dirty="0">
                <a:ea typeface="+mj-lt"/>
                <a:cs typeface="+mj-lt"/>
              </a:rPr>
              <a:t> unweighted profile </a:t>
            </a:r>
          </a:p>
          <a:p>
            <a:endParaRPr lang="en-US" dirty="0">
              <a:cs typeface="Calibri Light"/>
            </a:endParaRPr>
          </a:p>
        </p:txBody>
      </p:sp>
      <p:pic>
        <p:nvPicPr>
          <p:cNvPr id="7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9948FA1-3D0E-4ECF-B8C9-FAD6D2212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97" t="22185" r="23220" b="32055"/>
          <a:stretch/>
        </p:blipFill>
        <p:spPr>
          <a:xfrm>
            <a:off x="1792920" y="1123640"/>
            <a:ext cx="8472523" cy="55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6EAD-723E-42D6-9F22-823A2DA5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Red Profile </a:t>
            </a:r>
            <a:r>
              <a:rPr lang="en-US" dirty="0" err="1">
                <a:cs typeface="Calibri Light"/>
              </a:rPr>
              <a:t>Grnsight</a:t>
            </a:r>
            <a:r>
              <a:rPr lang="en-US" dirty="0">
                <a:cs typeface="Calibri Light"/>
              </a:rPr>
              <a:t> Weighted Profile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67FF-CBED-43A0-8EAD-360D17799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20A297C5-4E70-44BD-8E73-C591C2919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91" t="36871" r="4560" b="24302"/>
          <a:stretch/>
        </p:blipFill>
        <p:spPr>
          <a:xfrm>
            <a:off x="1968672" y="1710212"/>
            <a:ext cx="7684262" cy="45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EF01-6A22-4720-8CC8-01C35591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Green Profile </a:t>
            </a:r>
            <a:r>
              <a:rPr lang="en-US" dirty="0" err="1">
                <a:ea typeface="+mj-lt"/>
                <a:cs typeface="+mj-lt"/>
              </a:rPr>
              <a:t>GRNrnsight</a:t>
            </a:r>
            <a:r>
              <a:rPr lang="en-US" dirty="0">
                <a:ea typeface="+mj-lt"/>
                <a:cs typeface="+mj-lt"/>
              </a:rPr>
              <a:t> weighted profile </a:t>
            </a:r>
          </a:p>
          <a:p>
            <a:endParaRPr lang="en-US" dirty="0">
              <a:cs typeface="Calibri Light"/>
            </a:endParaRP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95A4EF2-9F96-4AEE-B1D8-EDF9898F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13" y="1589816"/>
            <a:ext cx="7354307" cy="47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01CB-E2A4-4722-A143-22F91212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Table of ANOVA Results 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DB4B10-DEAD-E843-9D66-1C7AA783B7D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34394"/>
          <a:ext cx="10515600" cy="37338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99853547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263894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1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ANOVA​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19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S288C​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19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3546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 &lt; 0.05​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19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37.2 %​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19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48198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 &lt; 0.01​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18.26 %​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4583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 &lt; 0.001​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5.04 %​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09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 &lt; 0.0001​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0.87 %​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067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 &amp; H p &lt; 0.05​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0.11 %​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416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Bonferroni p &lt; 0.05​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16.36 %​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3486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CD8F53F-EBA4-854B-9D16-CBD38D50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35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0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1D4FC-294F-49F3-9F20-6017F121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STEM Profiles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DEC03B55-AA34-4E92-BED0-B48183808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306" y="1346302"/>
            <a:ext cx="5694162" cy="4351338"/>
          </a:xfrm>
        </p:spPr>
      </p:pic>
    </p:spTree>
    <p:extLst>
      <p:ext uri="{BB962C8B-B14F-4D97-AF65-F5344CB8AC3E}">
        <p14:creationId xmlns:p14="http://schemas.microsoft.com/office/powerpoint/2010/main" val="318548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B31A-C23C-49B4-8549-B220749D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Profile 9 (red)</a:t>
            </a:r>
            <a:endParaRPr lang="en-US"/>
          </a:p>
        </p:txBody>
      </p:sp>
      <p:pic>
        <p:nvPicPr>
          <p:cNvPr id="14" name="Picture 1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7DF081E-2DFF-412E-B3E3-B6BCC4E52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29" y="1825625"/>
            <a:ext cx="5767541" cy="4351338"/>
          </a:xfrm>
        </p:spPr>
      </p:pic>
    </p:spTree>
    <p:extLst>
      <p:ext uri="{BB962C8B-B14F-4D97-AF65-F5344CB8AC3E}">
        <p14:creationId xmlns:p14="http://schemas.microsoft.com/office/powerpoint/2010/main" val="136989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333D-0D34-4DAD-8B2A-DC1C0204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Profile 26 (red)</a:t>
            </a:r>
            <a:endParaRPr lang="en-US"/>
          </a:p>
        </p:txBody>
      </p:sp>
      <p:pic>
        <p:nvPicPr>
          <p:cNvPr id="10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42505376-DA8B-4916-8BD6-AB2FA62C1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29" y="1825625"/>
            <a:ext cx="5767541" cy="4351338"/>
          </a:xfrm>
        </p:spPr>
      </p:pic>
    </p:spTree>
    <p:extLst>
      <p:ext uri="{BB962C8B-B14F-4D97-AF65-F5344CB8AC3E}">
        <p14:creationId xmlns:p14="http://schemas.microsoft.com/office/powerpoint/2010/main" val="91785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29B4-CF42-41C1-98FE-2207B66C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Profile 34 (red)</a:t>
            </a:r>
            <a:endParaRPr lang="en-US"/>
          </a:p>
        </p:txBody>
      </p:sp>
      <p:pic>
        <p:nvPicPr>
          <p:cNvPr id="8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0E04D901-2470-4227-AE3D-B51B09306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29" y="1825625"/>
            <a:ext cx="5767541" cy="4351338"/>
          </a:xfrm>
        </p:spPr>
      </p:pic>
    </p:spTree>
    <p:extLst>
      <p:ext uri="{BB962C8B-B14F-4D97-AF65-F5344CB8AC3E}">
        <p14:creationId xmlns:p14="http://schemas.microsoft.com/office/powerpoint/2010/main" val="107419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C9BE-46BB-4093-9184-B6ECAFED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Profile 11 (red)</a:t>
            </a:r>
            <a:endParaRPr lang="en-US"/>
          </a:p>
        </p:txBody>
      </p:sp>
      <p:pic>
        <p:nvPicPr>
          <p:cNvPr id="8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31E0FCBB-A6BD-47CA-A803-3560A4090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29" y="1825625"/>
            <a:ext cx="5767541" cy="4351338"/>
          </a:xfrm>
        </p:spPr>
      </p:pic>
    </p:spTree>
    <p:extLst>
      <p:ext uri="{BB962C8B-B14F-4D97-AF65-F5344CB8AC3E}">
        <p14:creationId xmlns:p14="http://schemas.microsoft.com/office/powerpoint/2010/main" val="406040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27DC-0B08-472F-A259-CAA1D921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Profile 40 (green)</a:t>
            </a:r>
            <a:endParaRPr lang="en-US"/>
          </a:p>
        </p:txBody>
      </p:sp>
      <p:pic>
        <p:nvPicPr>
          <p:cNvPr id="8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D13BE9A4-A3AD-43B8-85F2-1033C25AB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29" y="1825625"/>
            <a:ext cx="5767541" cy="4351338"/>
          </a:xfrm>
        </p:spPr>
      </p:pic>
    </p:spTree>
    <p:extLst>
      <p:ext uri="{BB962C8B-B14F-4D97-AF65-F5344CB8AC3E}">
        <p14:creationId xmlns:p14="http://schemas.microsoft.com/office/powerpoint/2010/main" val="339936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3517-0B88-4B0E-BF32-398351F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Profile 42 (green)</a:t>
            </a:r>
            <a:endParaRPr lang="en-US"/>
          </a:p>
        </p:txBody>
      </p:sp>
      <p:pic>
        <p:nvPicPr>
          <p:cNvPr id="8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DBD074BF-DE5F-4042-A2A3-96C4D6B05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29" y="1825625"/>
            <a:ext cx="5767541" cy="4351338"/>
          </a:xfrm>
        </p:spPr>
      </p:pic>
    </p:spTree>
    <p:extLst>
      <p:ext uri="{BB962C8B-B14F-4D97-AF65-F5344CB8AC3E}">
        <p14:creationId xmlns:p14="http://schemas.microsoft.com/office/powerpoint/2010/main" val="80130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133</Words>
  <Application>Microsoft Macintosh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-webkit-standard</vt:lpstr>
      <vt:lpstr>Arial</vt:lpstr>
      <vt:lpstr>Calibri</vt:lpstr>
      <vt:lpstr>Calibri Light</vt:lpstr>
      <vt:lpstr>office theme</vt:lpstr>
      <vt:lpstr>FunGals:Data  </vt:lpstr>
      <vt:lpstr>Table of ANOVA Results </vt:lpstr>
      <vt:lpstr>ALL STEM Profiles</vt:lpstr>
      <vt:lpstr>Profile 9 (red)</vt:lpstr>
      <vt:lpstr>Profile 26 (red)</vt:lpstr>
      <vt:lpstr>Profile 34 (red)</vt:lpstr>
      <vt:lpstr>Profile 11 (red)</vt:lpstr>
      <vt:lpstr>Profile 40 (green)</vt:lpstr>
      <vt:lpstr>Profile 42 (green)</vt:lpstr>
      <vt:lpstr>Profile 18 (green)</vt:lpstr>
      <vt:lpstr>Profile 29 (blue)</vt:lpstr>
      <vt:lpstr>Red Profile  grnsight unweighted profile </vt:lpstr>
      <vt:lpstr>Green Profile GRNrnsight unweighted profile  </vt:lpstr>
      <vt:lpstr>Red Profile Grnsight Weighted Profile </vt:lpstr>
      <vt:lpstr>Green Profile GRNrnsight weighted profile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Young, Emma</cp:lastModifiedBy>
  <cp:revision>129</cp:revision>
  <dcterms:created xsi:type="dcterms:W3CDTF">2019-11-26T22:57:05Z</dcterms:created>
  <dcterms:modified xsi:type="dcterms:W3CDTF">2019-12-09T00:21:26Z</dcterms:modified>
</cp:coreProperties>
</file>