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4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7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5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5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8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6E113-5A00-4D6A-9952-DF23B1F8D4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6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E113-5A00-4D6A-9952-DF23B1F8D45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0BCEF-6CF5-4B2D-AB09-0765C8BDB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dCIN5 STEM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DeLisa</a:t>
            </a:r>
            <a:r>
              <a:rPr lang="en-US" dirty="0" smtClean="0"/>
              <a:t> </a:t>
            </a:r>
            <a:r>
              <a:rPr lang="en-US" dirty="0" err="1" smtClean="0"/>
              <a:t>Madere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8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25" y="385805"/>
            <a:ext cx="9015185" cy="58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GRNsight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7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411958"/>
              </p:ext>
            </p:extLst>
          </p:nvPr>
        </p:nvGraphicFramePr>
        <p:xfrm>
          <a:off x="1975853" y="834189"/>
          <a:ext cx="7970252" cy="5070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5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dCIN6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37.00%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4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22.30%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4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11.16%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4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5.784%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2.440%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23.48%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62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8" y="570507"/>
            <a:ext cx="8913405" cy="581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333038"/>
            <a:ext cx="8901631" cy="58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8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6" y="379776"/>
            <a:ext cx="8792347" cy="59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4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5" y="345340"/>
            <a:ext cx="8311084" cy="58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4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16" y="342040"/>
            <a:ext cx="8867795" cy="585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1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21" y="417182"/>
            <a:ext cx="8718653" cy="57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7" y="563418"/>
            <a:ext cx="8370489" cy="54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54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42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dCIN5 STEM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GRNsight Results</vt:lpstr>
    </vt:vector>
  </TitlesOfParts>
  <Company>Loyola Marymount Unversity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dCIN5 STEM Results</dc:title>
  <dc:creator>Windows User</dc:creator>
  <cp:lastModifiedBy>Windows User</cp:lastModifiedBy>
  <cp:revision>3</cp:revision>
  <dcterms:created xsi:type="dcterms:W3CDTF">2019-10-29T02:16:13Z</dcterms:created>
  <dcterms:modified xsi:type="dcterms:W3CDTF">2019-10-31T04:28:07Z</dcterms:modified>
</cp:coreProperties>
</file>