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4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60DF5-4F09-296F-642F-512A7D67C2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8A390-5CD8-4532-8AAC-12D3D54F0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3D8B08-E661-EFCF-327B-96D3D276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021CE-9E22-A5F1-084D-E5C1E6E01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583B23-AE64-6385-3E29-562B2B19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98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7065-8150-50B2-2A34-45BCF01C4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98461F-090A-E7B0-8EE5-895DFA626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88678-379D-ECCE-0A58-CDE847163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9A08F-8137-C414-70B5-E95ED7B3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AB8C7-33E0-3BD0-6A50-3AE24AA4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7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94D065-5FBB-AA89-EF4A-F644F4109B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81D729-2459-1F6B-66BF-2944B35AD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D85041-FD05-35E1-8BAC-472EE6CC2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FBC7E-6E1A-6D68-82EE-93C52169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94DA4-E859-C20E-EEC3-D67AA66AB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252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81BB8-E03C-B6DC-CEB8-75BAB0973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6242-A487-8009-98AF-243BD64B5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06EA6-1D36-8853-0344-8FDB50671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6D2F7-0731-96D6-66F9-A8059E617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0B2E1-0625-11EB-46A8-55E21D401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7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16550-24FC-C98F-D891-2B4715D07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DB987-A863-989B-6334-59124A6D11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250E6C-A684-B27A-C9B9-0F3F03470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C8749A-66DA-A5E1-D3A7-C6605203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6F5D7-B923-5DAE-8553-D9E30E226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39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5F895-658B-F763-0403-548A10FCA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F6C0C9-0EC0-A768-C2FD-3D4F79F0DD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E16FE-E81B-6963-C29F-BAE9F35311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9900B-8A69-121A-B4AD-C6C323B82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60CA9F-7A5B-10CA-2F85-B5EAFD788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B0B06-AA8B-B296-D217-84A51774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59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FF88E-A116-AA78-C41D-80D0FE094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D312C-2072-9A2A-DB7F-57E3B4FBF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F10B5A-9D8C-AF4B-C876-58C265CEB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88CCA-DC54-49F4-AD1A-3E57E19AF1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0085A3-91E4-A895-261E-B334A932E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104B0-040B-CCB4-703B-8065A48AE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6CFE97-BB7C-864C-E458-780B07B30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6E56D6-7A32-E554-F746-591D61A6E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3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AC69B-0E0F-C422-9A4A-E1197A905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A0DB24-8240-2035-EC88-5D7089710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35824F-7AFD-16E3-04DD-898A4269E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73871-8900-5986-A6D6-8E3079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75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FE5638-523B-6A65-DF47-2460ECBD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4392B3-9907-1308-21A1-DD2D63A2F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8A606-B380-EA25-6777-6D6127A95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29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76433-B8A6-6DA1-37D3-AFB9DAD85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D034C-EAE0-D6CB-2E71-9C30C261A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2C8758-8F83-D6A9-58FC-C785FA020B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B596FA-0C39-1790-44B3-72C93A774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9F0CB-3D70-AF8E-1EEA-1B0EE1761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8FF14-ACFF-C74A-8246-CF5D7D172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662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C45E9-BF09-CFA1-682B-6C0241A42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892A17-4D7F-25F3-E8A6-B79AFCCD6C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6AC641-97A0-2FCF-FDB9-0509E42A7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28ACC6-A910-0428-EE4D-385F2D29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13D7F-8805-0F72-ED4D-209F3B06B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D9FE1-091F-5768-31FE-C51599E8C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269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15F6AC-1C15-EF1D-5A27-48816A263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9DAC1A-7EFA-2246-2F0A-0A26247C4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929CD-97C2-1093-8288-B595D20F7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346B0-5D25-924F-8C7B-A27DFF2EEAC4}" type="datetimeFigureOut">
              <a:rPr lang="en-US" smtClean="0"/>
              <a:t>1/25/24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87135-10B0-FC59-443F-DA565351A9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431FC-F14D-3B79-4D85-CA8E86086C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71745-16DA-A940-997C-CE5B5C24C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0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5991-1BBF-FA3C-79BA-709FF8E78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79505-9D9B-D01E-BCB9-D87BF772D5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027906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00A89FFF-5B9D-D227-B0C3-FD52E2C37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10652" y="1851818"/>
            <a:ext cx="3981432" cy="4886024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CB920F-B8E5-2F5B-B8BE-F451B8F2D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27906"/>
            <a:ext cx="5183188" cy="823912"/>
          </a:xfrm>
        </p:spPr>
        <p:txBody>
          <a:bodyPr/>
          <a:lstStyle/>
          <a:p>
            <a:r>
              <a:rPr lang="en-US" dirty="0"/>
              <a:t>Changes in DNA sequence 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4F3557B5-EBA3-6C63-99E7-7DFDFDEC1B2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678906" y="1926442"/>
            <a:ext cx="6168565" cy="4566433"/>
          </a:xfrm>
        </p:spPr>
      </p:pic>
    </p:spTree>
    <p:extLst>
      <p:ext uri="{BB962C8B-B14F-4D97-AF65-F5344CB8AC3E}">
        <p14:creationId xmlns:p14="http://schemas.microsoft.com/office/powerpoint/2010/main" val="628510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88F1A1-580D-B1E7-748B-4AE881B2A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sequences in 4 starting organisms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3B535-AE48-1AB9-85C6-E453AA90AF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Green-1 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10BBD4CD-3DFB-2C5F-8E47-104BBF25D88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71989" y="2505075"/>
            <a:ext cx="11451172" cy="18573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CFF983-DC09-CE26-9B3E-BAA4993E4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9177" y="4352925"/>
            <a:ext cx="5183188" cy="823912"/>
          </a:xfrm>
        </p:spPr>
        <p:txBody>
          <a:bodyPr/>
          <a:lstStyle/>
          <a:p>
            <a:r>
              <a:rPr lang="en-US" dirty="0"/>
              <a:t>Green-2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037DD41-D38B-7346-7BEA-95B5BE90561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271989" y="5176837"/>
            <a:ext cx="11451172" cy="1681163"/>
          </a:xfrm>
        </p:spPr>
      </p:pic>
    </p:spTree>
    <p:extLst>
      <p:ext uri="{BB962C8B-B14F-4D97-AF65-F5344CB8AC3E}">
        <p14:creationId xmlns:p14="http://schemas.microsoft.com/office/powerpoint/2010/main" val="144165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8777E-E11F-2BA6-2755-D69DA2A91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DNA sequence in 4 starting organisms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92C1CE-70C5-E1AB-3818-CB059C6ED5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ACA3EBC-70B0-DBFA-1719-936B8196B2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8311" y="2505075"/>
            <a:ext cx="11401425" cy="17337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C3974B-4512-355A-3953-D2058F496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5787" y="4229252"/>
            <a:ext cx="5183188" cy="823912"/>
          </a:xfrm>
        </p:spPr>
        <p:txBody>
          <a:bodyPr/>
          <a:lstStyle/>
          <a:p>
            <a:r>
              <a:rPr lang="en-US" dirty="0"/>
              <a:t>White</a:t>
            </a:r>
          </a:p>
        </p:txBody>
      </p:sp>
      <p:pic>
        <p:nvPicPr>
          <p:cNvPr id="10" name="Content Placeholder 9" descr="A close up of a test&#10;&#10;Description automatically generated">
            <a:extLst>
              <a:ext uri="{FF2B5EF4-FFF2-40B4-BE49-F238E27FC236}">
                <a16:creationId xmlns:a16="http://schemas.microsoft.com/office/drawing/2014/main" id="{850DC399-7C03-281F-3E08-35F17F8BAB4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8312" y="5062689"/>
            <a:ext cx="11401424" cy="1714652"/>
          </a:xfrm>
        </p:spPr>
      </p:pic>
    </p:spTree>
    <p:extLst>
      <p:ext uri="{BB962C8B-B14F-4D97-AF65-F5344CB8AC3E}">
        <p14:creationId xmlns:p14="http://schemas.microsoft.com/office/powerpoint/2010/main" val="254347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46E1-203C-E221-7351-CF5E9D195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Green-2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D193DF-7F73-08C3-9E87-3B691B133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322" y="932867"/>
            <a:ext cx="5157787" cy="823912"/>
          </a:xfrm>
        </p:spPr>
        <p:txBody>
          <a:bodyPr/>
          <a:lstStyle/>
          <a:p>
            <a:r>
              <a:rPr lang="en-US" dirty="0"/>
              <a:t>Changes is amino acid sequence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8F781296-5522-0407-A8D8-52DA362FDF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8811" y="1699029"/>
            <a:ext cx="3865063" cy="517284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9D1062-62BA-075A-91BD-61DDC94D92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27823" y="907954"/>
            <a:ext cx="5183188" cy="823912"/>
          </a:xfrm>
        </p:spPr>
        <p:txBody>
          <a:bodyPr/>
          <a:lstStyle/>
          <a:p>
            <a:r>
              <a:rPr lang="en-US" dirty="0"/>
              <a:t>Change in DNA sequence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536DADE-7E18-3DB6-EA62-D1BC34FB8D0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02968" y="1800927"/>
            <a:ext cx="4969043" cy="4969043"/>
          </a:xfrm>
        </p:spPr>
      </p:pic>
    </p:spTree>
    <p:extLst>
      <p:ext uri="{BB962C8B-B14F-4D97-AF65-F5344CB8AC3E}">
        <p14:creationId xmlns:p14="http://schemas.microsoft.com/office/powerpoint/2010/main" val="758008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8548F-D685-8C4C-3B93-E5F0C1C28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4B76C2-5024-5C15-47ED-1C4987E18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57251"/>
            <a:ext cx="5157787" cy="823912"/>
          </a:xfrm>
        </p:spPr>
        <p:txBody>
          <a:bodyPr/>
          <a:lstStyle/>
          <a:p>
            <a:r>
              <a:rPr lang="en-US" dirty="0"/>
              <a:t>Change in amino acid sequence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6EB8E-710B-3534-D6EA-65DCCAC4A6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399" y="847726"/>
            <a:ext cx="5183188" cy="823912"/>
          </a:xfrm>
        </p:spPr>
        <p:txBody>
          <a:bodyPr/>
          <a:lstStyle/>
          <a:p>
            <a:r>
              <a:rPr lang="en-US" dirty="0"/>
              <a:t>Change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30D101F8-0EE4-A95D-DC64-A26ED54539A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68503" y="1800644"/>
            <a:ext cx="6407121" cy="4692231"/>
          </a:xfrm>
        </p:spPr>
      </p:pic>
      <p:pic>
        <p:nvPicPr>
          <p:cNvPr id="14" name="Content Placeholder 13" descr="A screenshot of a computer&#10;&#10;Description automatically generated">
            <a:extLst>
              <a:ext uri="{FF2B5EF4-FFF2-40B4-BE49-F238E27FC236}">
                <a16:creationId xmlns:a16="http://schemas.microsoft.com/office/drawing/2014/main" id="{C08276F3-A5A8-4E4E-62AD-AB870D7DE25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969" y="1671936"/>
            <a:ext cx="4280457" cy="5186064"/>
          </a:xfrm>
        </p:spPr>
      </p:pic>
    </p:spTree>
    <p:extLst>
      <p:ext uri="{BB962C8B-B14F-4D97-AF65-F5344CB8AC3E}">
        <p14:creationId xmlns:p14="http://schemas.microsoft.com/office/powerpoint/2010/main" val="2244996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3B192-97E9-2289-AB50-8E35B416F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8EB1F-EDB2-E49D-C174-3B43D870D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87581"/>
            <a:ext cx="5157787" cy="823912"/>
          </a:xfrm>
        </p:spPr>
        <p:txBody>
          <a:bodyPr/>
          <a:lstStyle/>
          <a:p>
            <a:r>
              <a:rPr lang="en-US" dirty="0"/>
              <a:t>Change in amino acid sequence</a:t>
            </a:r>
          </a:p>
        </p:txBody>
      </p:sp>
      <p:pic>
        <p:nvPicPr>
          <p:cNvPr id="8" name="Content Placeholder 7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30E04946-E0D3-02BD-852B-A6F344F0B8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98621" y="1685926"/>
            <a:ext cx="3753853" cy="5134137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50EC73-E6C8-E14B-166F-7F98A4D0A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62014"/>
            <a:ext cx="5183188" cy="823912"/>
          </a:xfrm>
        </p:spPr>
        <p:txBody>
          <a:bodyPr/>
          <a:lstStyle/>
          <a:p>
            <a:r>
              <a:rPr lang="en-US" dirty="0"/>
              <a:t>Change in DNA sequence 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18FD8FF8-A0E8-04B7-CFD6-DE15A5B5CFB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525833" y="1711493"/>
            <a:ext cx="6398492" cy="4689307"/>
          </a:xfrm>
        </p:spPr>
      </p:pic>
    </p:spTree>
    <p:extLst>
      <p:ext uri="{BB962C8B-B14F-4D97-AF65-F5344CB8AC3E}">
        <p14:creationId xmlns:p14="http://schemas.microsoft.com/office/powerpoint/2010/main" val="2435138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404D3-D225-0E5C-AA7B-00B9D651E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Blue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59641-E2E4-CB7E-DDAC-B56040BB3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75550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AFB2E4E3-13CB-837E-7FE8-7EC618A8D44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82843" y="1585494"/>
            <a:ext cx="3605026" cy="523289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20E1F8-2EB4-898E-E241-41ACE6170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862014"/>
            <a:ext cx="5183188" cy="823912"/>
          </a:xfrm>
        </p:spPr>
        <p:txBody>
          <a:bodyPr/>
          <a:lstStyle/>
          <a:p>
            <a:r>
              <a:rPr lang="en-US" dirty="0"/>
              <a:t>Changes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FBFB326A-BC66-6584-B327-E040CFC5FDA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233959" y="1685926"/>
            <a:ext cx="6448706" cy="4806949"/>
          </a:xfrm>
        </p:spPr>
      </p:pic>
    </p:spTree>
    <p:extLst>
      <p:ext uri="{BB962C8B-B14F-4D97-AF65-F5344CB8AC3E}">
        <p14:creationId xmlns:p14="http://schemas.microsoft.com/office/powerpoint/2010/main" val="249069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3B9C6-2019-AB16-04CE-37A5B5864F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Purple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46C29F-DB41-1E19-9188-4E2983AEB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2014" y="857251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2F6699B-2AA0-0A7C-D295-431F435D47E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455142" y="1700213"/>
            <a:ext cx="6209739" cy="466449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541BA6-650C-4E10-E2F8-E760A0034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7575" y="847726"/>
            <a:ext cx="5183188" cy="823912"/>
          </a:xfrm>
        </p:spPr>
        <p:txBody>
          <a:bodyPr/>
          <a:lstStyle/>
          <a:p>
            <a:r>
              <a:rPr lang="en-US" dirty="0"/>
              <a:t>Changes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022DB30E-4603-94CA-013E-736A0B8E65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011237" y="1644408"/>
            <a:ext cx="3536700" cy="4982680"/>
          </a:xfrm>
        </p:spPr>
      </p:pic>
    </p:spTree>
    <p:extLst>
      <p:ext uri="{BB962C8B-B14F-4D97-AF65-F5344CB8AC3E}">
        <p14:creationId xmlns:p14="http://schemas.microsoft.com/office/powerpoint/2010/main" val="144856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9173-7907-93FB-EA80-CC978EC1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Yellow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CD9639-D8D7-D798-3C62-DDF0B7A0E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75550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BFDB55AF-FED1-1CF7-F727-63147B64F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25513" y="1690688"/>
            <a:ext cx="4157745" cy="5052771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FAA4F1-4A5B-145A-64D8-6F047E1ECE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3299" y="878559"/>
            <a:ext cx="5183188" cy="823912"/>
          </a:xfrm>
        </p:spPr>
        <p:txBody>
          <a:bodyPr/>
          <a:lstStyle/>
          <a:p>
            <a:r>
              <a:rPr lang="en-US" dirty="0"/>
              <a:t>Changes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63D55592-6D97-791C-4A31-5104B0FA9C9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736772" y="1699462"/>
            <a:ext cx="6455228" cy="4793413"/>
          </a:xfrm>
        </p:spPr>
      </p:pic>
    </p:spTree>
    <p:extLst>
      <p:ext uri="{BB962C8B-B14F-4D97-AF65-F5344CB8AC3E}">
        <p14:creationId xmlns:p14="http://schemas.microsoft.com/office/powerpoint/2010/main" val="2998179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8686C-FBDB-EE7E-33B5-6E1A33E37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6369B4-8CD9-24DD-7A8B-295598C85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66776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Screens screenshot of a computer&#10;&#10;Description automatically generated">
            <a:extLst>
              <a:ext uri="{FF2B5EF4-FFF2-40B4-BE49-F238E27FC236}">
                <a16:creationId xmlns:a16="http://schemas.microsoft.com/office/drawing/2014/main" id="{DDC16C5B-674E-E2B7-C651-5BA33A5AC0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6612" y="1668520"/>
            <a:ext cx="4270238" cy="518948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5459D6-7726-5895-27DA-764C007990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94399" y="862014"/>
            <a:ext cx="5183188" cy="823912"/>
          </a:xfrm>
        </p:spPr>
        <p:txBody>
          <a:bodyPr/>
          <a:lstStyle/>
          <a:p>
            <a:r>
              <a:rPr lang="en-US" dirty="0"/>
              <a:t>Changes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A9DB53A5-6A26-230B-6804-1CA153FEF109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68237" y="1668520"/>
            <a:ext cx="6539779" cy="4908576"/>
          </a:xfrm>
        </p:spPr>
      </p:pic>
    </p:spTree>
    <p:extLst>
      <p:ext uri="{BB962C8B-B14F-4D97-AF65-F5344CB8AC3E}">
        <p14:creationId xmlns:p14="http://schemas.microsoft.com/office/powerpoint/2010/main" val="3358006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5F7B1-B38A-07A5-DC50-4C74A8ADA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0D4815-399C-494A-875B-8279DC17A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851486"/>
            <a:ext cx="5157787" cy="823912"/>
          </a:xfrm>
        </p:spPr>
        <p:txBody>
          <a:bodyPr/>
          <a:lstStyle/>
          <a:p>
            <a:r>
              <a:rPr lang="en-US" dirty="0"/>
              <a:t>Changes in amino acid sequence</a:t>
            </a:r>
          </a:p>
        </p:txBody>
      </p: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C57E0FFD-BE36-970F-8EB1-08BF5B0E3F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7711" y="1675398"/>
            <a:ext cx="4166535" cy="5132502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14852-6F6F-15D9-007F-07C31CA39D3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3299" y="865023"/>
            <a:ext cx="5183188" cy="823912"/>
          </a:xfrm>
        </p:spPr>
        <p:txBody>
          <a:bodyPr/>
          <a:lstStyle/>
          <a:p>
            <a:r>
              <a:rPr lang="en-US" dirty="0"/>
              <a:t>Changes in DNA sequence</a:t>
            </a:r>
          </a:p>
        </p:txBody>
      </p:sp>
      <p:pic>
        <p:nvPicPr>
          <p:cNvPr id="10" name="Content Placeholder 9" descr="A screenshot of a computer&#10;&#10;Description automatically generated">
            <a:extLst>
              <a:ext uri="{FF2B5EF4-FFF2-40B4-BE49-F238E27FC236}">
                <a16:creationId xmlns:a16="http://schemas.microsoft.com/office/drawing/2014/main" id="{DBDC1171-2E58-913A-5D42-816DDAA288D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438249" y="1688935"/>
            <a:ext cx="6473288" cy="4866179"/>
          </a:xfrm>
        </p:spPr>
      </p:pic>
    </p:spTree>
    <p:extLst>
      <p:ext uri="{BB962C8B-B14F-4D97-AF65-F5344CB8AC3E}">
        <p14:creationId xmlns:p14="http://schemas.microsoft.com/office/powerpoint/2010/main" val="3024131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106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Green-1</vt:lpstr>
      <vt:lpstr>Green-2</vt:lpstr>
      <vt:lpstr>Red</vt:lpstr>
      <vt:lpstr>White </vt:lpstr>
      <vt:lpstr>Blue </vt:lpstr>
      <vt:lpstr>Purple </vt:lpstr>
      <vt:lpstr>Yellow</vt:lpstr>
      <vt:lpstr>Orange</vt:lpstr>
      <vt:lpstr>Black </vt:lpstr>
      <vt:lpstr>DNA sequences in 4 starting organisms </vt:lpstr>
      <vt:lpstr>DNA sequence in 4 starting organisms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Green-1</dc:title>
  <dc:creator>Stojanovic, Natalija</dc:creator>
  <cp:lastModifiedBy>Stojanovic, Natalija</cp:lastModifiedBy>
  <cp:revision>2</cp:revision>
  <dcterms:created xsi:type="dcterms:W3CDTF">2024-01-25T18:50:20Z</dcterms:created>
  <dcterms:modified xsi:type="dcterms:W3CDTF">2024-01-26T07:13:49Z</dcterms:modified>
</cp:coreProperties>
</file>