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6"/>
    <p:restoredTop sz="94673"/>
  </p:normalViewPr>
  <p:slideViewPr>
    <p:cSldViewPr>
      <p:cViewPr varScale="1">
        <p:scale>
          <a:sx n="107" d="100"/>
          <a:sy n="107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84466"/>
              </p:ext>
            </p:extLst>
          </p:nvPr>
        </p:nvGraphicFramePr>
        <p:xfrm>
          <a:off x="1783348" y="1600200"/>
          <a:ext cx="5531852" cy="397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2528 (40.85%)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1652 (26.69%)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919 (14.85%)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0.0001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496 (8.01%)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r>
                        <a:rPr lang="en-US" sz="1800" baseline="0">
                          <a:effectLst/>
                        </a:rPr>
                        <a:t> &amp; </a:t>
                      </a:r>
                      <a:r>
                        <a:rPr lang="en-US" sz="1800">
                          <a:effectLst/>
                        </a:rPr>
                        <a:t>H </a:t>
                      </a:r>
                      <a:r>
                        <a:rPr lang="en-US" sz="1800" dirty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1822 (29.44%)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248 (4.01%)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BEF7-646A-4AAC-8C1E-1D274F3D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417784-5FE5-445D-A95D-96B4D1C11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00" y="1600200"/>
            <a:ext cx="5998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1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15DD-D6D7-4A58-AF60-07514679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E35543-6C54-4D38-89C0-021A46346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00" y="1600200"/>
            <a:ext cx="5998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3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C0E9-58C7-4B6F-BF04-8C54F4D7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A5772E-071B-46F3-BE4F-69BFF3B9C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00" y="1600200"/>
            <a:ext cx="5998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36F3-C428-42BD-BF9F-737A9E3E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682502-9106-4F67-9E85-820DD424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00" y="1600200"/>
            <a:ext cx="5998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9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6AFF-25BF-48D8-9623-EA1D7714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05F40-8D9F-4B65-827E-92CD1F14F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00" y="1600200"/>
            <a:ext cx="5998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9C8C-DC4F-44D2-B436-E82DCCDC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D18C2-DF7E-493A-BCD9-D19417F64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00" y="1600200"/>
            <a:ext cx="5998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FC1F-8562-4A5B-95EF-546FE59F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E64AB4-9B48-44C9-8396-BE7E01E0A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00" y="1600200"/>
            <a:ext cx="5998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49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Miller, Katherine</cp:lastModifiedBy>
  <cp:revision>9</cp:revision>
  <dcterms:created xsi:type="dcterms:W3CDTF">2015-03-26T07:22:14Z</dcterms:created>
  <dcterms:modified xsi:type="dcterms:W3CDTF">2024-04-04T03:37:39Z</dcterms:modified>
</cp:coreProperties>
</file>