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1" r:id="rId8"/>
    <p:sldId id="259" r:id="rId9"/>
    <p:sldId id="260" r:id="rId10"/>
    <p:sldId id="264" r:id="rId11"/>
    <p:sldId id="262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8D5ABA-12E9-4F20-8523-3C3FEC3DFAA5}" v="111" dt="2024-03-21T22:04:53.9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2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1C83F-6564-4D58-AB90-1C74C6E220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793152-51C8-4014-8F63-FDCB75AAB7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51F7D-07A7-4954-B41C-72A3AC0D5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F1D2-8336-4BE6-AFBC-5C02F3DDECED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0E75CB-924F-456D-8E2B-4C82857A5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2FEBB9-4C5E-417C-9FF7-6E0E64BA7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F920-EE94-4D16-80D4-5C2639471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72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C6A81-BA1B-4672-848B-3E7278A46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9368FA-3085-4F2B-8CB3-7E812D6D15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5B673-8413-4E91-BF8C-C21EB84F7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F1D2-8336-4BE6-AFBC-5C02F3DDECED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22396-CFA1-45EA-A105-8B78B9A03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8787D5-3FAC-4AFA-ADE1-D0C3747EC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F920-EE94-4D16-80D4-5C2639471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215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28504D-53E8-41C3-A0F4-326A814A9A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B4599C-EC57-4AEC-81B7-4DA73D3CC6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4C4A4-1B5F-40F4-8130-6CE4664F4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F1D2-8336-4BE6-AFBC-5C02F3DDECED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4079E-2067-4E5B-A059-0BA0FCA98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CDDCB6-FAE1-48F2-AE71-6C641C5F8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F920-EE94-4D16-80D4-5C2639471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494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1B5B5-DA40-4274-A763-B198C29E6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F877C-8712-40A3-B6E3-46166C0EB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E9FC9-BB54-4E76-B324-EC3BFD63D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F1D2-8336-4BE6-AFBC-5C02F3DDECED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51FE3F-55AA-428B-BD75-0A93D0798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16A8B-0FA1-4EFE-AD1A-B0C3710B5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F920-EE94-4D16-80D4-5C2639471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793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88AA3-EE0B-47C6-ACA1-8E4BEA595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44F9D0-17C1-4AA6-BC86-24743C6627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A2043-B959-4494-836E-D420A6115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F1D2-8336-4BE6-AFBC-5C02F3DDECED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A88E7A-400F-4AE6-B1AC-B5861D92F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B2B92-06C8-4CC3-98A6-4264B74B0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F920-EE94-4D16-80D4-5C2639471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07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A40E6-E826-485C-8F70-D0B5427E0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475BC-92C8-41F3-80D2-7245B1D106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46CCE8-53E1-4185-A0AD-D3B23327CC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696050-75FF-4E29-8B09-62423473F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F1D2-8336-4BE6-AFBC-5C02F3DDECED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6687B5-0875-4777-98D9-683B7BAC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02619D-5281-474D-8CC7-9B0F94C66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F920-EE94-4D16-80D4-5C2639471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74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90FF1-14D3-4D3D-B71D-44C788949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7894C-A03E-43DC-9E1C-52572B30E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97DC4F-D62B-4125-A0BE-3BA8291839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AAE7A3-54D1-4302-B379-12F4D47282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C0CD72-48C4-49E8-86F2-37FF9F8B88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1CF133-1C80-4DC6-A2ED-4744076BA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F1D2-8336-4BE6-AFBC-5C02F3DDECED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F67A7D-D204-4281-8474-8F7DBCED7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561DD1-2B1B-405E-991C-99B9F5B9E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F920-EE94-4D16-80D4-5C2639471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29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F4820-01FB-4469-9883-9DDCA3804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F3056-83EA-48C4-90BC-A037F0F8A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F1D2-8336-4BE6-AFBC-5C02F3DDECED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3C38E5-73B8-4F07-B493-2FBFBE6EF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A5A700-4B5B-4759-8E2B-8BD249DD3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F920-EE94-4D16-80D4-5C2639471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62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DD7B71-49B4-494D-B3AF-03BDC68DB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F1D2-8336-4BE6-AFBC-5C02F3DDECED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0616FF-364E-4D11-9C36-BAD988DE6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3558BC-7337-44E2-8799-AC4C6FDAC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F920-EE94-4D16-80D4-5C2639471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85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EE972-F2C5-49FB-9101-7B33F656E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1ED5E-6E66-47B7-99D6-C547B1E59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A77CF1-AD3F-4D80-BCEF-F4AA3F6096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9D5875-9B6B-4B7F-A967-30DC0FCE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F1D2-8336-4BE6-AFBC-5C02F3DDECED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D31B7E-7F22-43F0-B27C-F6C6F7182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8FD26B-42B7-4AFF-BF1B-E34363345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F920-EE94-4D16-80D4-5C2639471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651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2DFF2-C394-44DA-84C2-9AF04C933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8FC7FD-FAB6-4289-AF20-808158B2A0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76F52C-4416-44C5-B834-D3FBA4A9C6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FB92C6-6202-4BE3-91D0-432652106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F1D2-8336-4BE6-AFBC-5C02F3DDECED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6C474F-9880-4FC1-A17C-2C6CF520C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62CFB8-DC01-41EB-B43B-F7AA71993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F920-EE94-4D16-80D4-5C2639471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20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6457CF-1BE3-410E-B96C-EC6BBB3A5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9BFEF8-72C1-43A8-AAE4-ED23E3504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3F07C5-DE38-4AF4-93E6-3C13352714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EF1D2-8336-4BE6-AFBC-5C02F3DDECED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99190-981D-4431-8E94-41896FCFA8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1D73E-89A8-4AFE-A53D-93BCF682D6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AF920-EE94-4D16-80D4-5C2639471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768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3C973-8D81-4210-B7AB-E3B7289D53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507B5A-DA17-4610-A589-2EB8A979D7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ll STEM Profiles (1)">
            <a:extLst>
              <a:ext uri="{FF2B5EF4-FFF2-40B4-BE49-F238E27FC236}">
                <a16:creationId xmlns:a16="http://schemas.microsoft.com/office/drawing/2014/main" id="{63EE7CB2-3CB8-46CD-BB3F-4AACAFA21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017" y="193597"/>
            <a:ext cx="7621064" cy="571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673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F91FD-4481-4A7F-8BF0-CF47EA6CA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Viewing and Saving</a:t>
            </a:r>
          </a:p>
        </p:txBody>
      </p:sp>
      <p:pic>
        <p:nvPicPr>
          <p:cNvPr id="5" name="Content Placeholder 4" descr="All STEM Profiles (1)">
            <a:extLst>
              <a:ext uri="{FF2B5EF4-FFF2-40B4-BE49-F238E27FC236}">
                <a16:creationId xmlns:a16="http://schemas.microsoft.com/office/drawing/2014/main" id="{77DF0F2C-A13D-45D5-9179-19D51FA3DA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864" y="1825625"/>
            <a:ext cx="5870271" cy="4351338"/>
          </a:xfrm>
        </p:spPr>
      </p:pic>
    </p:spTree>
    <p:extLst>
      <p:ext uri="{BB962C8B-B14F-4D97-AF65-F5344CB8AC3E}">
        <p14:creationId xmlns:p14="http://schemas.microsoft.com/office/powerpoint/2010/main" val="3620465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EC58E-DADB-461D-915C-A36580CF9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Profile 45</a:t>
            </a:r>
          </a:p>
        </p:txBody>
      </p:sp>
      <p:pic>
        <p:nvPicPr>
          <p:cNvPr id="5" name="Content Placeholder 4" descr="Profile 45">
            <a:extLst>
              <a:ext uri="{FF2B5EF4-FFF2-40B4-BE49-F238E27FC236}">
                <a16:creationId xmlns:a16="http://schemas.microsoft.com/office/drawing/2014/main" id="{440595EB-8072-47F1-9C79-73A9242383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297874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1289A-0975-4C95-A822-7F02FA9F6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Profile 22</a:t>
            </a:r>
          </a:p>
        </p:txBody>
      </p:sp>
      <p:pic>
        <p:nvPicPr>
          <p:cNvPr id="5" name="Content Placeholder 4" descr="Profile 22">
            <a:extLst>
              <a:ext uri="{FF2B5EF4-FFF2-40B4-BE49-F238E27FC236}">
                <a16:creationId xmlns:a16="http://schemas.microsoft.com/office/drawing/2014/main" id="{CF3A3C64-78E5-4456-B273-E71676BE5E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014524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E722F-E143-4AFE-A194-59E473279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Profile 2</a:t>
            </a:r>
          </a:p>
        </p:txBody>
      </p:sp>
      <p:pic>
        <p:nvPicPr>
          <p:cNvPr id="5" name="Content Placeholder 4" descr="Profile 2">
            <a:extLst>
              <a:ext uri="{FF2B5EF4-FFF2-40B4-BE49-F238E27FC236}">
                <a16:creationId xmlns:a16="http://schemas.microsoft.com/office/drawing/2014/main" id="{ED3F4526-48F2-466D-AB0C-5F54419147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356943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89E94-F019-488D-90CA-C40FB98D7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Profile 9</a:t>
            </a:r>
          </a:p>
        </p:txBody>
      </p:sp>
      <p:pic>
        <p:nvPicPr>
          <p:cNvPr id="5" name="Content Placeholder 4" descr="Profile 9">
            <a:extLst>
              <a:ext uri="{FF2B5EF4-FFF2-40B4-BE49-F238E27FC236}">
                <a16:creationId xmlns:a16="http://schemas.microsoft.com/office/drawing/2014/main" id="{9D47EB30-0E69-48AB-882E-0A5D36061E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186312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34C52-E380-4484-A2DF-E518C0C1D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Profile 38</a:t>
            </a:r>
          </a:p>
        </p:txBody>
      </p:sp>
      <p:pic>
        <p:nvPicPr>
          <p:cNvPr id="5" name="Content Placeholder 4" descr="Profile 38">
            <a:extLst>
              <a:ext uri="{FF2B5EF4-FFF2-40B4-BE49-F238E27FC236}">
                <a16:creationId xmlns:a16="http://schemas.microsoft.com/office/drawing/2014/main" id="{492527B9-DA48-4D23-9599-5FAA1C75EA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371074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3E16A-DFA8-4B9D-8650-84FF2E7C1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Profile 7</a:t>
            </a:r>
          </a:p>
        </p:txBody>
      </p:sp>
      <p:pic>
        <p:nvPicPr>
          <p:cNvPr id="5" name="Content Placeholder 4" descr="Profile 7">
            <a:extLst>
              <a:ext uri="{FF2B5EF4-FFF2-40B4-BE49-F238E27FC236}">
                <a16:creationId xmlns:a16="http://schemas.microsoft.com/office/drawing/2014/main" id="{C0DAB17C-8C41-452D-8326-1EEBB70C32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966785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1F0D2-0441-4593-8396-6E0297242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Profile 0</a:t>
            </a:r>
          </a:p>
        </p:txBody>
      </p:sp>
      <p:pic>
        <p:nvPicPr>
          <p:cNvPr id="5" name="Content Placeholder 4" descr="Profile 0">
            <a:extLst>
              <a:ext uri="{FF2B5EF4-FFF2-40B4-BE49-F238E27FC236}">
                <a16:creationId xmlns:a16="http://schemas.microsoft.com/office/drawing/2014/main" id="{CB1EE8B1-D806-40E1-9AFB-A312780208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41693809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8ad690d-2c19-4638-8288-1253799f0d4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CC3C8C3228C24B90CB275DC202DE44" ma:contentTypeVersion="14" ma:contentTypeDescription="Create a new document." ma:contentTypeScope="" ma:versionID="2afe1e15e933c2d7e4ec7b97647482a4">
  <xsd:schema xmlns:xsd="http://www.w3.org/2001/XMLSchema" xmlns:xs="http://www.w3.org/2001/XMLSchema" xmlns:p="http://schemas.microsoft.com/office/2006/metadata/properties" xmlns:ns3="48ad690d-2c19-4638-8288-1253799f0d42" xmlns:ns4="3e1bfe19-5da0-44d4-a0af-a7c38f3dbb7c" targetNamespace="http://schemas.microsoft.com/office/2006/metadata/properties" ma:root="true" ma:fieldsID="376bd58bb3ad66f65d44725a357b730d" ns3:_="" ns4:_="">
    <xsd:import namespace="48ad690d-2c19-4638-8288-1253799f0d42"/>
    <xsd:import namespace="3e1bfe19-5da0-44d4-a0af-a7c38f3dbb7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_activity" minOccurs="0"/>
                <xsd:element ref="ns3:MediaServiceObjectDetectorVersions" minOccurs="0"/>
                <xsd:element ref="ns3:MediaServiceSearchPropertie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ad690d-2c19-4638-8288-1253799f0d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15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1bfe19-5da0-44d4-a0af-a7c38f3dbb7c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7B4EE89-9CA2-44F2-A963-89F6956171D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088A274-D0B2-446C-B525-C8D5EF1A52A5}">
  <ds:schemaRefs>
    <ds:schemaRef ds:uri="3e1bfe19-5da0-44d4-a0af-a7c38f3dbb7c"/>
    <ds:schemaRef ds:uri="http://purl.org/dc/terms/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48ad690d-2c19-4638-8288-1253799f0d42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8B37B491-1D52-4031-ABD0-EAB04D4A24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ad690d-2c19-4638-8288-1253799f0d42"/>
    <ds:schemaRef ds:uri="3e1bfe19-5da0-44d4-a0af-a7c38f3dbb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17</Words>
  <Application>Microsoft Office PowerPoint</Application>
  <PresentationFormat>Widescreen</PresentationFormat>
  <Paragraphs>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Viewing and Saving</vt:lpstr>
      <vt:lpstr>Profile 45</vt:lpstr>
      <vt:lpstr>Profile 22</vt:lpstr>
      <vt:lpstr>Profile 2</vt:lpstr>
      <vt:lpstr>Profile 9</vt:lpstr>
      <vt:lpstr>Profile 38</vt:lpstr>
      <vt:lpstr>Profile 7</vt:lpstr>
      <vt:lpstr>Profile 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Stojanovic, Natalija</dc:creator>
  <cp:lastModifiedBy>Stojanovic, Natalija</cp:lastModifiedBy>
  <cp:revision>2</cp:revision>
  <dcterms:created xsi:type="dcterms:W3CDTF">2024-03-21T21:53:07Z</dcterms:created>
  <dcterms:modified xsi:type="dcterms:W3CDTF">2024-03-21T22:04:53Z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0x010100F1CC3C8C3228C24B90CB275DC202DE44</vt:lpwstr>
  </property>
</Properties>
</file>