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998493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2531 (40.90%)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1204 (19.45%)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514 (8.31%)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180 (2.91%)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r>
                        <a:rPr lang="en-US" sz="1800" baseline="0">
                          <a:effectLst/>
                        </a:rPr>
                        <a:t> &amp; </a:t>
                      </a:r>
                      <a:r>
                        <a:rPr lang="en-US" sz="1800">
                          <a:effectLst/>
                        </a:rPr>
                        <a:t>H </a:t>
                      </a: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45 (0.007%)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(0.0016%)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Sandler, Andrew</cp:lastModifiedBy>
  <cp:revision>5</cp:revision>
  <dcterms:created xsi:type="dcterms:W3CDTF">2015-03-26T07:22:14Z</dcterms:created>
  <dcterms:modified xsi:type="dcterms:W3CDTF">2024-03-21T00:44:15Z</dcterms:modified>
</cp:coreProperties>
</file>