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77073"/>
              </p:ext>
            </p:extLst>
          </p:nvPr>
        </p:nvGraphicFramePr>
        <p:xfrm>
          <a:off x="1783348" y="1600200"/>
          <a:ext cx="5531852" cy="4031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Dahlquist, Kam D.</cp:lastModifiedBy>
  <cp:revision>4</cp:revision>
  <dcterms:created xsi:type="dcterms:W3CDTF">2015-03-26T07:22:14Z</dcterms:created>
  <dcterms:modified xsi:type="dcterms:W3CDTF">2019-10-15T15:53:12Z</dcterms:modified>
</cp:coreProperties>
</file>