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5CE0-59E0-48EA-B74D-44CBFA934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4D7A3-6BC3-4B7D-A12A-89B82C188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0C90-7A2C-405C-A617-CD4BAB03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7C2DE-E060-44DE-B283-724DED48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68E2-3BA0-45EF-9362-4AB9449B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228D-4B09-4336-8A20-9D4BD732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9C336-7B58-45F3-AA7A-CB418257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B4D2C-C303-4834-8C02-D3BC0155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CBBE-8B60-46F0-95B4-7FF5310A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50FB-F1FB-4790-88EA-7F908FCD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EC768-5160-47AD-A5CA-8C008FC46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1F826-76C8-48BC-9BE5-D5377B393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879F-AA5E-4411-881F-F3144049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BB5AD-EF6B-4936-A5ED-1888CBFE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AE2C-2DC4-404D-A848-5468F72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8A64-56C7-4770-8915-F13FA99F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3F1A-70BD-4C64-9341-6255C7F0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7B6C-76D5-4EC2-A52C-1A22D205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9522-D78C-468F-BFC2-2475A0B6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D4E3-03BC-4ED6-B7F6-ABF18642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4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4CAF-AD35-487A-AD4F-448B42D0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A5120-FBEF-4FD0-BF18-E5807CDE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F77B9-C3D3-45A0-8FE2-B18D3092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3A39-7197-48E3-881F-CB179983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C6C50-C3E2-4E0E-A9D3-EE2275AA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3283-C854-44D8-A5CB-C5DCEB3E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7704-23A9-46F8-BE4E-C6A80DE6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8F422-56E0-4E02-B348-5A463346D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884C6-FFCD-4BFF-89CB-78E01F7C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AF6E-E1C9-431D-802B-C2D5C730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CC1DA-31A7-49F0-80DF-139FACEC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82F4-FA4E-4092-BFEB-164B675E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4216-3611-4B9B-A850-AB46A1C5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0A5AE-B754-4821-AE54-EEDE2B7DE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5526D-EC64-4A69-96A3-3F48E6E2E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E149E-DDAE-443B-92C4-45CE2B692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60E8A-FC73-44A9-99F0-3AE848C9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3C2CE-07E0-4D5E-B1EA-1B79959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DB9DF-53C3-4189-8676-692A703A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F2A3-3C4F-442F-911E-BE72798E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72577-88FC-42B7-8ABB-2E05F017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5F05D-21CA-4394-993D-6BD4E5F8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A1AD6-BDF3-4A69-9265-10BC9C0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7B696-CAEC-48AD-AAF1-012589EF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F3743-46C4-4192-87D2-AB18438D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E5269-AB1F-4B90-AC30-AA24AA2C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2E08-D3CA-4F35-A6C2-D28A83E0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2ED8-252E-48F1-B579-07B09FA0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7E596-F0D7-45E8-A6BF-72D8BDE1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4E2BC-7ABB-45A4-AD41-038337D4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6E0F0-C237-45E3-82FB-3D91C4DC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099A8-141C-4765-9A33-F54B3AB2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659E-E486-40A2-89FE-DF0CEAC4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F0AFE-EF1A-4E4B-94D4-BA0FA317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8EA60-84D4-486D-9891-AEFE6419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B2BA1-4B20-4CBE-8686-9C92B330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FD729-1491-4108-A1DA-3D6C12C9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3AACC-0730-422F-BE73-CAD1B035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D0BA5-BF6F-4E20-82B2-B3E1E25C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99114-490C-4BA3-9A87-77CAD2D5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2F42D-47CF-486E-82D1-FC625567C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832B-3DFC-431C-82D0-6DB8A660613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BD08-E139-4F8B-829E-CE9B7AED3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29046-5C5D-4C5F-8402-B22C806E0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4DB8-20B9-49F8-85DE-185550B8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B80F-EDE0-4B17-BA6B-9F5076B9B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6B2EA-5555-43B5-AE59-4D392D9C1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AAC27-33C9-42D1-94E6-A2E4559C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04837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0C4E-6290-42D9-8353-5A666716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7D51-FE56-4EB8-97A9-A4B131F37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605A9-B9D3-40E9-9EFD-1AAAE978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604837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22FD-8A5C-4D17-9711-951408C7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6F7C6C-42A8-42FA-952E-2912EF4E6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30" y="1825625"/>
            <a:ext cx="5767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7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5D37-1962-4E30-8D35-8C10F6BC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F4D05D-8498-4EFD-9D5F-A9872B0F6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30" y="1825625"/>
            <a:ext cx="5767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DB65-9FF7-4F6E-87BF-A791D6BF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2AE384-EF42-4D8A-BFF7-EA8169F53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30" y="1825625"/>
            <a:ext cx="5767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13D7-B229-4E1D-8229-D65D807D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0FCD7A-ADE7-430E-98C0-AEC5A3434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30" y="1825625"/>
            <a:ext cx="5767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FF59-54DD-4158-A690-A1FB81AF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BBA5E-0521-46B9-8503-148451DCA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30" y="1825625"/>
            <a:ext cx="5767540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BE3817-7650-441F-9428-4690D19BB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604837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Sandler, Andrew</dc:creator>
  <cp:lastModifiedBy>Sandler, Andrew</cp:lastModifiedBy>
  <cp:revision>2</cp:revision>
  <dcterms:created xsi:type="dcterms:W3CDTF">2024-03-21T21:55:01Z</dcterms:created>
  <dcterms:modified xsi:type="dcterms:W3CDTF">2024-03-21T22:07:59Z</dcterms:modified>
</cp:coreProperties>
</file>